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notesMasterIdLst>
    <p:notesMasterId r:id="rId7"/>
  </p:notesMasterIdLst>
  <p:sldIdLst>
    <p:sldId id="258" r:id="rId5"/>
    <p:sldId id="259" r:id="rId6"/>
    <p:sldId id="260" r:id="rId8"/>
    <p:sldId id="261" r:id="rId9"/>
    <p:sldId id="263" r:id="rId10"/>
    <p:sldId id="264" r:id="rId11"/>
    <p:sldId id="265" r:id="rId12"/>
    <p:sldId id="299" r:id="rId13"/>
    <p:sldId id="266" r:id="rId14"/>
    <p:sldId id="267" r:id="rId15"/>
    <p:sldId id="287" r:id="rId16"/>
    <p:sldId id="269" r:id="rId17"/>
    <p:sldId id="270" r:id="rId18"/>
    <p:sldId id="271" r:id="rId19"/>
    <p:sldId id="273" r:id="rId20"/>
    <p:sldId id="274" r:id="rId21"/>
    <p:sldId id="275" r:id="rId22"/>
    <p:sldId id="276" r:id="rId23"/>
    <p:sldId id="279" r:id="rId24"/>
    <p:sldId id="278" r:id="rId25"/>
    <p:sldId id="284" r:id="rId26"/>
    <p:sldId id="286"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Microsoft Office" initials="Office" lastIdx="0" clrIdx="0"/>
  <p:cmAuthor id="2" name="作者" initials="作" lastIdx="0" clrIdx="1"/>
  <p:cmAuthor id="3" name="ace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9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tags" Target="tags/tag48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D8E374D-6E28-41D4-B529-E46F9BB5955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1.png"/><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78.xml"/><Relationship Id="rId7" Type="http://schemas.openxmlformats.org/officeDocument/2006/relationships/image" Target="../media/image3.png"/><Relationship Id="rId6" Type="http://schemas.openxmlformats.org/officeDocument/2006/relationships/tags" Target="../tags/tag77.xml"/><Relationship Id="rId5" Type="http://schemas.openxmlformats.org/officeDocument/2006/relationships/image" Target="../media/image2.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image" Target="../media/image1.png"/><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image" Target="../media/image5.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1.png"/><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image" Target="../media/image7.png"/><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01.xml"/><Relationship Id="rId7" Type="http://schemas.openxmlformats.org/officeDocument/2006/relationships/image" Target="../media/image3.png"/><Relationship Id="rId6" Type="http://schemas.openxmlformats.org/officeDocument/2006/relationships/tags" Target="../tags/tag100.xml"/><Relationship Id="rId5" Type="http://schemas.openxmlformats.org/officeDocument/2006/relationships/image" Target="../media/image2.png"/><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1.png"/><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12.xml"/><Relationship Id="rId7" Type="http://schemas.openxmlformats.org/officeDocument/2006/relationships/image" Target="../media/image3.png"/><Relationship Id="rId6" Type="http://schemas.openxmlformats.org/officeDocument/2006/relationships/tags" Target="../tags/tag111.xml"/><Relationship Id="rId5" Type="http://schemas.openxmlformats.org/officeDocument/2006/relationships/image" Target="../media/image2.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image" Target="../media/image1.png"/><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image" Target="../media/image5.png"/><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1.png"/><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image" Target="../media/image5.png"/><Relationship Id="rId3" Type="http://schemas.openxmlformats.org/officeDocument/2006/relationships/tags" Target="../tags/tag130.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37.xml"/><Relationship Id="rId7" Type="http://schemas.openxmlformats.org/officeDocument/2006/relationships/image" Target="../media/image3.png"/><Relationship Id="rId6" Type="http://schemas.openxmlformats.org/officeDocument/2006/relationships/tags" Target="../tags/tag136.xml"/><Relationship Id="rId5" Type="http://schemas.openxmlformats.org/officeDocument/2006/relationships/image" Target="../media/image2.png"/><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image" Target="../media/image1.png"/><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48.xml"/><Relationship Id="rId7" Type="http://schemas.openxmlformats.org/officeDocument/2006/relationships/image" Target="../media/image3.png"/><Relationship Id="rId6" Type="http://schemas.openxmlformats.org/officeDocument/2006/relationships/tags" Target="../tags/tag147.xml"/><Relationship Id="rId5" Type="http://schemas.openxmlformats.org/officeDocument/2006/relationships/image" Target="../media/image2.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image" Target="../media/image1.png"/><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58.xml"/><Relationship Id="rId7" Type="http://schemas.openxmlformats.org/officeDocument/2006/relationships/image" Target="../media/image3.png"/><Relationship Id="rId6" Type="http://schemas.openxmlformats.org/officeDocument/2006/relationships/tags" Target="../tags/tag157.xml"/><Relationship Id="rId5" Type="http://schemas.openxmlformats.org/officeDocument/2006/relationships/image" Target="../media/image2.png"/><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image" Target="../media/image1.png"/><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image" Target="../media/image5.png"/><Relationship Id="rId3" Type="http://schemas.openxmlformats.org/officeDocument/2006/relationships/tags" Target="../tags/tag164.xml"/><Relationship Id="rId2" Type="http://schemas.openxmlformats.org/officeDocument/2006/relationships/image" Target="../media/image1.png"/><Relationship Id="rId16" Type="http://schemas.openxmlformats.org/officeDocument/2006/relationships/tags" Target="../tags/tag176.xml"/><Relationship Id="rId15" Type="http://schemas.openxmlformats.org/officeDocument/2006/relationships/tags" Target="../tags/tag175.xml"/><Relationship Id="rId14" Type="http://schemas.openxmlformats.org/officeDocument/2006/relationships/tags" Target="../tags/tag174.xml"/><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image" Target="../media/image9.png"/><Relationship Id="rId7" Type="http://schemas.openxmlformats.org/officeDocument/2006/relationships/tags" Target="../tags/tag184.xml"/><Relationship Id="rId6" Type="http://schemas.openxmlformats.org/officeDocument/2006/relationships/image" Target="../media/image8.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image" Target="../media/image1.png"/><Relationship Id="rId18" Type="http://schemas.openxmlformats.org/officeDocument/2006/relationships/tags" Target="../tags/tag192.xml"/><Relationship Id="rId17" Type="http://schemas.openxmlformats.org/officeDocument/2006/relationships/tags" Target="../tags/tag191.xml"/><Relationship Id="rId16" Type="http://schemas.openxmlformats.org/officeDocument/2006/relationships/tags" Target="../tags/tag190.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image" Target="../media/image11.png"/><Relationship Id="rId12" Type="http://schemas.openxmlformats.org/officeDocument/2006/relationships/tags" Target="../tags/tag187.xml"/><Relationship Id="rId11" Type="http://schemas.openxmlformats.org/officeDocument/2006/relationships/image" Target="../media/image10.png"/><Relationship Id="rId10" Type="http://schemas.openxmlformats.org/officeDocument/2006/relationships/tags" Target="../tags/tag18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image" Target="../media/image1.png"/><Relationship Id="rId14" Type="http://schemas.openxmlformats.org/officeDocument/2006/relationships/image" Target="../media/image3.png"/><Relationship Id="rId13" Type="http://schemas.openxmlformats.org/officeDocument/2006/relationships/tags" Target="../tags/tag202.xml"/><Relationship Id="rId12" Type="http://schemas.openxmlformats.org/officeDocument/2006/relationships/image" Target="../media/image4.png"/><Relationship Id="rId11" Type="http://schemas.openxmlformats.org/officeDocument/2006/relationships/tags" Target="../tags/tag201.xml"/><Relationship Id="rId10" Type="http://schemas.openxmlformats.org/officeDocument/2006/relationships/tags" Target="../tags/tag20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image" Target="../media/image3.png"/><Relationship Id="rId7" Type="http://schemas.openxmlformats.org/officeDocument/2006/relationships/tags" Target="../tags/tag206.xml"/><Relationship Id="rId6" Type="http://schemas.openxmlformats.org/officeDocument/2006/relationships/image" Target="../media/image2.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image" Target="../media/image1.png"/><Relationship Id="rId14" Type="http://schemas.openxmlformats.org/officeDocument/2006/relationships/tags" Target="../tags/tag212.xml"/><Relationship Id="rId13" Type="http://schemas.openxmlformats.org/officeDocument/2006/relationships/tags" Target="../tags/tag211.xml"/><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image" Target="../media/image3.png"/><Relationship Id="rId7" Type="http://schemas.openxmlformats.org/officeDocument/2006/relationships/tags" Target="../tags/tag216.xml"/><Relationship Id="rId6" Type="http://schemas.openxmlformats.org/officeDocument/2006/relationships/image" Target="../media/image4.png"/><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image" Target="../media/image1.png"/><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image" Target="../media/image13.png"/><Relationship Id="rId7" Type="http://schemas.openxmlformats.org/officeDocument/2006/relationships/tags" Target="../tags/tag226.xml"/><Relationship Id="rId6" Type="http://schemas.openxmlformats.org/officeDocument/2006/relationships/image" Target="../media/image12.png"/><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image" Target="../media/image1.png"/><Relationship Id="rId16" Type="http://schemas.openxmlformats.org/officeDocument/2006/relationships/tags" Target="../tags/tag234.xml"/><Relationship Id="rId15" Type="http://schemas.openxmlformats.org/officeDocument/2006/relationships/tags" Target="../tags/tag233.xml"/><Relationship Id="rId14" Type="http://schemas.openxmlformats.org/officeDocument/2006/relationships/tags" Target="../tags/tag232.xml"/><Relationship Id="rId13" Type="http://schemas.openxmlformats.org/officeDocument/2006/relationships/tags" Target="../tags/tag231.xml"/><Relationship Id="rId12" Type="http://schemas.openxmlformats.org/officeDocument/2006/relationships/tags" Target="../tags/tag23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image" Target="../media/image1.png"/><Relationship Id="rId16" Type="http://schemas.openxmlformats.org/officeDocument/2006/relationships/tags" Target="../tags/tag246.xml"/><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image" Target="../media/image3.png"/><Relationship Id="rId12" Type="http://schemas.openxmlformats.org/officeDocument/2006/relationships/tags" Target="../tags/tag243.xml"/><Relationship Id="rId11" Type="http://schemas.openxmlformats.org/officeDocument/2006/relationships/image" Target="../media/image2.png"/><Relationship Id="rId10" Type="http://schemas.openxmlformats.org/officeDocument/2006/relationships/tags" Target="../tags/tag24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image" Target="../media/image1.png"/><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68.xml"/><Relationship Id="rId7" Type="http://schemas.openxmlformats.org/officeDocument/2006/relationships/image" Target="../media/image3.png"/><Relationship Id="rId6" Type="http://schemas.openxmlformats.org/officeDocument/2006/relationships/tags" Target="../tags/tag267.xml"/><Relationship Id="rId5" Type="http://schemas.openxmlformats.org/officeDocument/2006/relationships/image" Target="../media/image2.png"/><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image" Target="../media/image1.png"/><Relationship Id="rId15" Type="http://schemas.openxmlformats.org/officeDocument/2006/relationships/tags" Target="../tags/tag274.xml"/><Relationship Id="rId14" Type="http://schemas.openxmlformats.org/officeDocument/2006/relationships/tags" Target="../tags/tag273.xml"/><Relationship Id="rId13" Type="http://schemas.openxmlformats.org/officeDocument/2006/relationships/tags" Target="../tags/tag272.xml"/><Relationship Id="rId12" Type="http://schemas.openxmlformats.org/officeDocument/2006/relationships/tags" Target="../tags/tag271.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image" Target="../media/image5.png"/><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image" Target="../media/image1.png"/><Relationship Id="rId18" Type="http://schemas.openxmlformats.org/officeDocument/2006/relationships/tags" Target="../tags/tag287.xml"/><Relationship Id="rId17" Type="http://schemas.openxmlformats.org/officeDocument/2006/relationships/tags" Target="../tags/tag286.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image" Target="../media/image7.png"/><Relationship Id="rId10" Type="http://schemas.openxmlformats.org/officeDocument/2006/relationships/tags" Target="../tags/tag280.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91.xml"/><Relationship Id="rId7" Type="http://schemas.openxmlformats.org/officeDocument/2006/relationships/image" Target="../media/image3.png"/><Relationship Id="rId6" Type="http://schemas.openxmlformats.org/officeDocument/2006/relationships/tags" Target="../tags/tag290.xml"/><Relationship Id="rId5" Type="http://schemas.openxmlformats.org/officeDocument/2006/relationships/image" Target="../media/image2.png"/><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image" Target="../media/image1.png"/><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02.xml"/><Relationship Id="rId7" Type="http://schemas.openxmlformats.org/officeDocument/2006/relationships/image" Target="../media/image3.png"/><Relationship Id="rId6" Type="http://schemas.openxmlformats.org/officeDocument/2006/relationships/tags" Target="../tags/tag301.xml"/><Relationship Id="rId5" Type="http://schemas.openxmlformats.org/officeDocument/2006/relationships/image" Target="../media/image2.png"/><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image" Target="../media/image1.png"/><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image" Target="../media/image5.png"/><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image" Target="../media/image1.png"/><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image" Target="../media/image5.png"/><Relationship Id="rId3" Type="http://schemas.openxmlformats.org/officeDocument/2006/relationships/tags" Target="../tags/tag320.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27.xml"/><Relationship Id="rId7" Type="http://schemas.openxmlformats.org/officeDocument/2006/relationships/image" Target="../media/image3.png"/><Relationship Id="rId6" Type="http://schemas.openxmlformats.org/officeDocument/2006/relationships/tags" Target="../tags/tag326.xml"/><Relationship Id="rId5" Type="http://schemas.openxmlformats.org/officeDocument/2006/relationships/image" Target="../media/image2.png"/><Relationship Id="rId4" Type="http://schemas.openxmlformats.org/officeDocument/2006/relationships/tags" Target="../tags/tag325.xml"/><Relationship Id="rId3" Type="http://schemas.openxmlformats.org/officeDocument/2006/relationships/tags" Target="../tags/tag324.xml"/><Relationship Id="rId2" Type="http://schemas.openxmlformats.org/officeDocument/2006/relationships/image" Target="../media/image1.png"/><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38.xml"/><Relationship Id="rId7" Type="http://schemas.openxmlformats.org/officeDocument/2006/relationships/image" Target="../media/image3.png"/><Relationship Id="rId6" Type="http://schemas.openxmlformats.org/officeDocument/2006/relationships/tags" Target="../tags/tag337.xml"/><Relationship Id="rId5" Type="http://schemas.openxmlformats.org/officeDocument/2006/relationships/image" Target="../media/image2.png"/><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image" Target="../media/image1.png"/><Relationship Id="rId15" Type="http://schemas.openxmlformats.org/officeDocument/2006/relationships/tags" Target="../tags/tag344.xml"/><Relationship Id="rId14" Type="http://schemas.openxmlformats.org/officeDocument/2006/relationships/tags" Target="../tags/tag343.xml"/><Relationship Id="rId13" Type="http://schemas.openxmlformats.org/officeDocument/2006/relationships/tags" Target="../tags/tag342.xml"/><Relationship Id="rId12" Type="http://schemas.openxmlformats.org/officeDocument/2006/relationships/tags" Target="../tags/tag341.xml"/><Relationship Id="rId11" Type="http://schemas.openxmlformats.org/officeDocument/2006/relationships/tags" Target="../tags/tag340.xml"/><Relationship Id="rId10" Type="http://schemas.openxmlformats.org/officeDocument/2006/relationships/tags" Target="../tags/tag339.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48.xml"/><Relationship Id="rId7" Type="http://schemas.openxmlformats.org/officeDocument/2006/relationships/image" Target="../media/image3.png"/><Relationship Id="rId6" Type="http://schemas.openxmlformats.org/officeDocument/2006/relationships/tags" Target="../tags/tag347.xml"/><Relationship Id="rId5" Type="http://schemas.openxmlformats.org/officeDocument/2006/relationships/image" Target="../media/image2.png"/><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image" Target="../media/image1.png"/><Relationship Id="rId14" Type="http://schemas.openxmlformats.org/officeDocument/2006/relationships/tags" Target="../tags/tag353.xml"/><Relationship Id="rId13" Type="http://schemas.openxmlformats.org/officeDocument/2006/relationships/tags" Target="../tags/tag352.xml"/><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tags" Target="../tags/tag358.xml"/><Relationship Id="rId7" Type="http://schemas.openxmlformats.org/officeDocument/2006/relationships/tags" Target="../tags/tag357.xml"/><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image" Target="../media/image5.png"/><Relationship Id="rId3" Type="http://schemas.openxmlformats.org/officeDocument/2006/relationships/tags" Target="../tags/tag354.xml"/><Relationship Id="rId2" Type="http://schemas.openxmlformats.org/officeDocument/2006/relationships/image" Target="../media/image1.png"/><Relationship Id="rId16" Type="http://schemas.openxmlformats.org/officeDocument/2006/relationships/tags" Target="../tags/tag366.xml"/><Relationship Id="rId15" Type="http://schemas.openxmlformats.org/officeDocument/2006/relationships/tags" Target="../tags/tag365.xml"/><Relationship Id="rId14" Type="http://schemas.openxmlformats.org/officeDocument/2006/relationships/tags" Target="../tags/tag364.xml"/><Relationship Id="rId13" Type="http://schemas.openxmlformats.org/officeDocument/2006/relationships/tags" Target="../tags/tag363.xml"/><Relationship Id="rId12" Type="http://schemas.openxmlformats.org/officeDocument/2006/relationships/tags" Target="../tags/tag362.xml"/><Relationship Id="rId11" Type="http://schemas.openxmlformats.org/officeDocument/2006/relationships/tags" Target="../tags/tag361.xml"/><Relationship Id="rId10" Type="http://schemas.openxmlformats.org/officeDocument/2006/relationships/tags" Target="../tags/tag36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image" Target="../media/image9.png"/><Relationship Id="rId7" Type="http://schemas.openxmlformats.org/officeDocument/2006/relationships/tags" Target="../tags/tag374.xml"/><Relationship Id="rId6" Type="http://schemas.openxmlformats.org/officeDocument/2006/relationships/image" Target="../media/image8.png"/><Relationship Id="rId5" Type="http://schemas.openxmlformats.org/officeDocument/2006/relationships/tags" Target="../tags/tag373.xml"/><Relationship Id="rId4" Type="http://schemas.openxmlformats.org/officeDocument/2006/relationships/tags" Target="../tags/tag372.xml"/><Relationship Id="rId3" Type="http://schemas.openxmlformats.org/officeDocument/2006/relationships/tags" Target="../tags/tag371.xml"/><Relationship Id="rId2" Type="http://schemas.openxmlformats.org/officeDocument/2006/relationships/image" Target="../media/image1.png"/><Relationship Id="rId18" Type="http://schemas.openxmlformats.org/officeDocument/2006/relationships/tags" Target="../tags/tag382.xml"/><Relationship Id="rId17" Type="http://schemas.openxmlformats.org/officeDocument/2006/relationships/tags" Target="../tags/tag381.xml"/><Relationship Id="rId16" Type="http://schemas.openxmlformats.org/officeDocument/2006/relationships/tags" Target="../tags/tag380.xml"/><Relationship Id="rId15" Type="http://schemas.openxmlformats.org/officeDocument/2006/relationships/tags" Target="../tags/tag379.xml"/><Relationship Id="rId14" Type="http://schemas.openxmlformats.org/officeDocument/2006/relationships/tags" Target="../tags/tag378.xml"/><Relationship Id="rId13" Type="http://schemas.openxmlformats.org/officeDocument/2006/relationships/image" Target="../media/image11.png"/><Relationship Id="rId12" Type="http://schemas.openxmlformats.org/officeDocument/2006/relationships/tags" Target="../tags/tag377.xml"/><Relationship Id="rId11" Type="http://schemas.openxmlformats.org/officeDocument/2006/relationships/image" Target="../media/image10.png"/><Relationship Id="rId10" Type="http://schemas.openxmlformats.org/officeDocument/2006/relationships/tags" Target="../tags/tag376.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image" Target="../media/image1.png"/><Relationship Id="rId14" Type="http://schemas.openxmlformats.org/officeDocument/2006/relationships/image" Target="../media/image3.png"/><Relationship Id="rId13" Type="http://schemas.openxmlformats.org/officeDocument/2006/relationships/tags" Target="../tags/tag392.xml"/><Relationship Id="rId12" Type="http://schemas.openxmlformats.org/officeDocument/2006/relationships/image" Target="../media/image4.png"/><Relationship Id="rId11" Type="http://schemas.openxmlformats.org/officeDocument/2006/relationships/tags" Target="../tags/tag391.xml"/><Relationship Id="rId10" Type="http://schemas.openxmlformats.org/officeDocument/2006/relationships/tags" Target="../tags/tag390.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image" Target="../media/image3.png"/><Relationship Id="rId7" Type="http://schemas.openxmlformats.org/officeDocument/2006/relationships/tags" Target="../tags/tag396.xml"/><Relationship Id="rId6" Type="http://schemas.openxmlformats.org/officeDocument/2006/relationships/image" Target="../media/image2.png"/><Relationship Id="rId5" Type="http://schemas.openxmlformats.org/officeDocument/2006/relationships/tags" Target="../tags/tag395.xml"/><Relationship Id="rId4" Type="http://schemas.openxmlformats.org/officeDocument/2006/relationships/tags" Target="../tags/tag394.xml"/><Relationship Id="rId3" Type="http://schemas.openxmlformats.org/officeDocument/2006/relationships/tags" Target="../tags/tag393.xml"/><Relationship Id="rId2" Type="http://schemas.openxmlformats.org/officeDocument/2006/relationships/image" Target="../media/image1.png"/><Relationship Id="rId14" Type="http://schemas.openxmlformats.org/officeDocument/2006/relationships/tags" Target="../tags/tag402.xml"/><Relationship Id="rId13" Type="http://schemas.openxmlformats.org/officeDocument/2006/relationships/tags" Target="../tags/tag401.xml"/><Relationship Id="rId12" Type="http://schemas.openxmlformats.org/officeDocument/2006/relationships/tags" Target="../tags/tag400.xml"/><Relationship Id="rId11" Type="http://schemas.openxmlformats.org/officeDocument/2006/relationships/tags" Target="../tags/tag399.xml"/><Relationship Id="rId10" Type="http://schemas.openxmlformats.org/officeDocument/2006/relationships/tags" Target="../tags/tag398.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image" Target="../media/image3.png"/><Relationship Id="rId7" Type="http://schemas.openxmlformats.org/officeDocument/2006/relationships/tags" Target="../tags/tag406.xml"/><Relationship Id="rId6" Type="http://schemas.openxmlformats.org/officeDocument/2006/relationships/image" Target="../media/image4.png"/><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image" Target="../media/image1.png"/><Relationship Id="rId14" Type="http://schemas.openxmlformats.org/officeDocument/2006/relationships/tags" Target="../tags/tag412.xml"/><Relationship Id="rId13" Type="http://schemas.openxmlformats.org/officeDocument/2006/relationships/tags" Target="../tags/tag411.xml"/><Relationship Id="rId12" Type="http://schemas.openxmlformats.org/officeDocument/2006/relationships/tags" Target="../tags/tag410.xml"/><Relationship Id="rId11" Type="http://schemas.openxmlformats.org/officeDocument/2006/relationships/tags" Target="../tags/tag409.xml"/><Relationship Id="rId10" Type="http://schemas.openxmlformats.org/officeDocument/2006/relationships/tags" Target="../tags/tag40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417.xml"/><Relationship Id="rId8" Type="http://schemas.openxmlformats.org/officeDocument/2006/relationships/image" Target="../media/image13.png"/><Relationship Id="rId7" Type="http://schemas.openxmlformats.org/officeDocument/2006/relationships/tags" Target="../tags/tag416.xml"/><Relationship Id="rId6" Type="http://schemas.openxmlformats.org/officeDocument/2006/relationships/image" Target="../media/image12.png"/><Relationship Id="rId5" Type="http://schemas.openxmlformats.org/officeDocument/2006/relationships/tags" Target="../tags/tag415.xml"/><Relationship Id="rId4" Type="http://schemas.openxmlformats.org/officeDocument/2006/relationships/tags" Target="../tags/tag414.xml"/><Relationship Id="rId3" Type="http://schemas.openxmlformats.org/officeDocument/2006/relationships/tags" Target="../tags/tag413.xml"/><Relationship Id="rId2" Type="http://schemas.openxmlformats.org/officeDocument/2006/relationships/image" Target="../media/image1.png"/><Relationship Id="rId16" Type="http://schemas.openxmlformats.org/officeDocument/2006/relationships/tags" Target="../tags/tag424.xml"/><Relationship Id="rId15" Type="http://schemas.openxmlformats.org/officeDocument/2006/relationships/tags" Target="../tags/tag423.xml"/><Relationship Id="rId14" Type="http://schemas.openxmlformats.org/officeDocument/2006/relationships/tags" Target="../tags/tag422.xml"/><Relationship Id="rId13" Type="http://schemas.openxmlformats.org/officeDocument/2006/relationships/tags" Target="../tags/tag421.xml"/><Relationship Id="rId12" Type="http://schemas.openxmlformats.org/officeDocument/2006/relationships/tags" Target="../tags/tag420.xml"/><Relationship Id="rId11" Type="http://schemas.openxmlformats.org/officeDocument/2006/relationships/tags" Target="../tags/tag419.xml"/><Relationship Id="rId10" Type="http://schemas.openxmlformats.org/officeDocument/2006/relationships/tags" Target="../tags/tag418.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tags" Target="../tags/tag428.xml"/><Relationship Id="rId5" Type="http://schemas.openxmlformats.org/officeDocument/2006/relationships/tags" Target="../tags/tag427.xml"/><Relationship Id="rId4" Type="http://schemas.openxmlformats.org/officeDocument/2006/relationships/tags" Target="../tags/tag426.xml"/><Relationship Id="rId3" Type="http://schemas.openxmlformats.org/officeDocument/2006/relationships/tags" Target="../tags/tag425.xml"/><Relationship Id="rId2" Type="http://schemas.openxmlformats.org/officeDocument/2006/relationships/image" Target="../media/image1.png"/><Relationship Id="rId16" Type="http://schemas.openxmlformats.org/officeDocument/2006/relationships/tags" Target="../tags/tag436.xml"/><Relationship Id="rId15" Type="http://schemas.openxmlformats.org/officeDocument/2006/relationships/tags" Target="../tags/tag435.xml"/><Relationship Id="rId14" Type="http://schemas.openxmlformats.org/officeDocument/2006/relationships/tags" Target="../tags/tag434.xml"/><Relationship Id="rId13" Type="http://schemas.openxmlformats.org/officeDocument/2006/relationships/image" Target="../media/image3.png"/><Relationship Id="rId12" Type="http://schemas.openxmlformats.org/officeDocument/2006/relationships/tags" Target="../tags/tag433.xml"/><Relationship Id="rId11" Type="http://schemas.openxmlformats.org/officeDocument/2006/relationships/image" Target="../media/image2.png"/><Relationship Id="rId10" Type="http://schemas.openxmlformats.org/officeDocument/2006/relationships/tags" Target="../tags/tag432.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2"/>
          <p:cNvSpPr/>
          <p:nvPr userDrawn="1">
            <p:custDataLst>
              <p:tags r:id="rId3"/>
            </p:custDataLst>
          </p:nvPr>
        </p:nvSpPr>
        <p:spPr>
          <a:xfrm>
            <a:off x="-135890"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矩形 10"/>
          <p:cNvSpPr/>
          <p:nvPr userDrawn="1">
            <p:custDataLst>
              <p:tags r:id="rId4"/>
            </p:custDataLst>
          </p:nvPr>
        </p:nvSpPr>
        <p:spPr>
          <a:xfrm rot="2700000">
            <a:off x="2483485"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矩形 2"/>
          <p:cNvSpPr/>
          <p:nvPr userDrawn="1">
            <p:custDataLst>
              <p:tags r:id="rId5"/>
            </p:custDataLst>
          </p:nvPr>
        </p:nvSpPr>
        <p:spPr>
          <a:xfrm rot="10800000">
            <a:off x="9667875"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矩形 13"/>
          <p:cNvSpPr/>
          <p:nvPr userDrawn="1">
            <p:custDataLst>
              <p:tags r:id="rId6"/>
            </p:custDataLst>
          </p:nvPr>
        </p:nvSpPr>
        <p:spPr>
          <a:xfrm rot="13500000">
            <a:off x="9602470"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0"/>
            </p:custDataLst>
          </p:nvPr>
        </p:nvSpPr>
        <p:spPr>
          <a:xfrm>
            <a:off x="5276424" y="5847455"/>
            <a:ext cx="1643063" cy="458459"/>
          </a:xfrm>
        </p:spPr>
        <p:txBody>
          <a:bodyPr lIns="90000" tIns="46800" rIns="90000" bIns="46800" anchor="ctr"/>
          <a:lstStyle>
            <a:lvl1pPr marL="0" indent="0" algn="ctr">
              <a:buNone/>
              <a:defRPr baseline="0">
                <a:solidFill>
                  <a:schemeClr val="tx1">
                    <a:lumMod val="85000"/>
                    <a:lumOff val="15000"/>
                  </a:schemeClr>
                </a:solidFill>
              </a:defRPr>
            </a:lvl1pPr>
          </a:lstStyle>
          <a:p>
            <a:pPr lvl="0"/>
            <a:r>
              <a:rPr lang="zh-CN" altLang="en-US" dirty="0"/>
              <a:t>编辑文本</a:t>
            </a:r>
            <a:endParaRPr lang="zh-CN" altLang="en-US" dirty="0"/>
          </a:p>
        </p:txBody>
      </p:sp>
      <p:sp>
        <p:nvSpPr>
          <p:cNvPr id="2" name="标题 1"/>
          <p:cNvSpPr>
            <a:spLocks noGrp="1"/>
          </p:cNvSpPr>
          <p:nvPr>
            <p:ph type="ctrTitle" hasCustomPrompt="1"/>
            <p:custDataLst>
              <p:tags r:id="rId11"/>
            </p:custDataLst>
          </p:nvPr>
        </p:nvSpPr>
        <p:spPr>
          <a:xfrm>
            <a:off x="2794455" y="2061300"/>
            <a:ext cx="6603090" cy="1862047"/>
          </a:xfrm>
        </p:spPr>
        <p:txBody>
          <a:bodyPr lIns="90000" tIns="46800" rIns="90000" bIns="46800" anchor="b" anchorCtr="0">
            <a:normAutofit/>
          </a:bodyPr>
          <a:lstStyle>
            <a:lvl1pPr algn="ctr">
              <a:defRPr sz="11500" spc="600" baseline="0">
                <a:solidFill>
                  <a:schemeClr val="tx1">
                    <a:lumMod val="85000"/>
                    <a:lumOff val="15000"/>
                  </a:schemeClr>
                </a:solidFill>
                <a:ea typeface="汉仪尚巍手书W"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12"/>
            </p:custDataLst>
          </p:nvPr>
        </p:nvSpPr>
        <p:spPr>
          <a:xfrm>
            <a:off x="2794455" y="3995173"/>
            <a:ext cx="6603090" cy="802139"/>
          </a:xfrm>
        </p:spPr>
        <p:txBody>
          <a:bodyPr lIns="90000" tIns="46800" rIns="90000" bIns="4680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6" name="矩形 2"/>
          <p:cNvSpPr/>
          <p:nvPr userDrawn="1">
            <p:custDataLst>
              <p:tags r:id="rId13"/>
            </p:custDataLst>
          </p:nvPr>
        </p:nvSpPr>
        <p:spPr>
          <a:xfrm>
            <a:off x="-149860"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userDrawn="1">
            <p:custDataLst>
              <p:tags r:id="rId14"/>
            </p:custDataLst>
          </p:nvPr>
        </p:nvSpPr>
        <p:spPr>
          <a:xfrm rot="2700000">
            <a:off x="2469515"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userDrawn="1">
            <p:custDataLst>
              <p:tags r:id="rId3"/>
            </p:custDataLst>
          </p:nvPr>
        </p:nvGrpSpPr>
        <p:grpSpPr>
          <a:xfrm>
            <a:off x="184785" y="164465"/>
            <a:ext cx="11822430" cy="6557645"/>
            <a:chOff x="184785" y="164465"/>
            <a:chExt cx="11822430" cy="6557645"/>
          </a:xfrm>
        </p:grpSpPr>
        <p:grpSp>
          <p:nvGrpSpPr>
            <p:cNvPr id="8" name="组合 7"/>
            <p:cNvGrpSpPr/>
            <p:nvPr userDrawn="1"/>
          </p:nvGrpSpPr>
          <p:grpSpPr>
            <a:xfrm>
              <a:off x="9814560" y="164465"/>
              <a:ext cx="2192655" cy="711835"/>
              <a:chOff x="9814560" y="164465"/>
              <a:chExt cx="2192655" cy="711835"/>
            </a:xfrm>
          </p:grpSpPr>
          <p:pic>
            <p:nvPicPr>
              <p:cNvPr id="12"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9" name="组合 8"/>
            <p:cNvGrpSpPr/>
            <p:nvPr userDrawn="1"/>
          </p:nvGrpSpPr>
          <p:grpSpPr>
            <a:xfrm>
              <a:off x="184785" y="5835650"/>
              <a:ext cx="2512695" cy="886460"/>
              <a:chOff x="184785" y="5835650"/>
              <a:chExt cx="2512695" cy="886460"/>
            </a:xfrm>
          </p:grpSpPr>
          <p:pic>
            <p:nvPicPr>
              <p:cNvPr id="10" name="图片 9"/>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1" name="图片 10"/>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userDrawn="1">
            <p:custDataLst>
              <p:tags r:id="rId3"/>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pic>
        <p:nvPicPr>
          <p:cNvPr id="8" name="图片 7"/>
          <p:cNvPicPr>
            <a:picLocks noChangeAspect="1"/>
          </p:cNvPicPr>
          <p:nvPr userDrawn="1">
            <p:custDataLst>
              <p:tags r:id="rId4"/>
            </p:custDataLst>
          </p:nvPr>
        </p:nvPicPr>
        <p:blipFill rotWithShape="1">
          <a:blip r:embed="rId5"/>
          <a:srcRect/>
          <a:stretch>
            <a:fillRect/>
          </a:stretch>
        </p:blipFill>
        <p:spPr>
          <a:xfrm flipH="1">
            <a:off x="5900926" y="3619499"/>
            <a:ext cx="6291073" cy="3238501"/>
          </a:xfrm>
          <a:prstGeom prst="rect">
            <a:avLst/>
          </a:prstGeom>
        </p:spPr>
      </p:pic>
      <p:sp>
        <p:nvSpPr>
          <p:cNvPr id="9" name="文本框 8"/>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10" name="组合 9"/>
          <p:cNvGrpSpPr/>
          <p:nvPr userDrawn="1">
            <p:custDataLst>
              <p:tags r:id="rId7"/>
            </p:custDataLst>
          </p:nvPr>
        </p:nvGrpSpPr>
        <p:grpSpPr>
          <a:xfrm>
            <a:off x="2506345" y="854392"/>
            <a:ext cx="7179310" cy="5149215"/>
            <a:chOff x="4195" y="1968"/>
            <a:chExt cx="9569" cy="6863"/>
          </a:xfrm>
        </p:grpSpPr>
        <p:pic>
          <p:nvPicPr>
            <p:cNvPr id="11" name="图片 10"/>
            <p:cNvPicPr>
              <a:picLocks noChangeAspect="1"/>
            </p:cNvPicPr>
            <p:nvPr>
              <p:custDataLst>
                <p:tags r:id="rId8"/>
              </p:custDataLst>
            </p:nvPr>
          </p:nvPicPr>
          <p:blipFill>
            <a:blip r:embed="rId9"/>
            <a:stretch>
              <a:fillRect/>
            </a:stretch>
          </p:blipFill>
          <p:spPr>
            <a:xfrm>
              <a:off x="11212" y="4008"/>
              <a:ext cx="2552" cy="1189"/>
            </a:xfrm>
            <a:prstGeom prst="rect">
              <a:avLst/>
            </a:prstGeom>
            <a:ln>
              <a:noFill/>
            </a:ln>
          </p:spPr>
        </p:pic>
        <p:pic>
          <p:nvPicPr>
            <p:cNvPr id="12" name="图片 11"/>
            <p:cNvPicPr>
              <a:picLocks noChangeAspect="1"/>
            </p:cNvPicPr>
            <p:nvPr>
              <p:custDataLst>
                <p:tags r:id="rId10"/>
              </p:custDataLst>
            </p:nvPr>
          </p:nvPicPr>
          <p:blipFill>
            <a:blip r:embed="rId11"/>
            <a:stretch>
              <a:fillRect/>
            </a:stretch>
          </p:blipFill>
          <p:spPr>
            <a:xfrm>
              <a:off x="4195" y="5639"/>
              <a:ext cx="2915" cy="1358"/>
            </a:xfrm>
            <a:prstGeom prst="rect">
              <a:avLst/>
            </a:prstGeom>
            <a:ln>
              <a:noFill/>
            </a:ln>
          </p:spPr>
        </p:pic>
        <p:sp>
          <p:nvSpPr>
            <p:cNvPr id="13" name="任意多边形: 形状 12"/>
            <p:cNvSpPr/>
            <p:nvPr userDrawn="1">
              <p:custDataLst>
                <p:tags r:id="rId12"/>
              </p:custDataLst>
            </p:nvPr>
          </p:nvSpPr>
          <p:spPr>
            <a:xfrm>
              <a:off x="5756" y="1968"/>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14" name="任意多边形: 形状 13"/>
            <p:cNvSpPr/>
            <p:nvPr userDrawn="1">
              <p:custDataLst>
                <p:tags r:id="rId13"/>
              </p:custDataLst>
            </p:nvPr>
          </p:nvSpPr>
          <p:spPr>
            <a:xfrm rot="10800000">
              <a:off x="6224" y="5397"/>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15" name="文本框 14"/>
          <p:cNvSpPr txBox="1"/>
          <p:nvPr userDrawn="1">
            <p:custDataLst>
              <p:tags r:id="rId14"/>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4" name="日期占位符 3"/>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6"/>
            </p:custDataLst>
          </p:nvPr>
        </p:nvSpPr>
        <p:spPr/>
        <p:txBody>
          <a:bodyPr/>
          <a:lstStyle/>
          <a:p>
            <a:endParaRPr lang="zh-CN" altLang="en-US"/>
          </a:p>
        </p:txBody>
      </p:sp>
      <p:sp>
        <p:nvSpPr>
          <p:cNvPr id="6" name="灯片编号占位符 5"/>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a:p>
        </p:txBody>
      </p:sp>
      <p:sp>
        <p:nvSpPr>
          <p:cNvPr id="16" name="标题 15"/>
          <p:cNvSpPr>
            <a:spLocks noGrp="1"/>
          </p:cNvSpPr>
          <p:nvPr>
            <p:ph type="title" hasCustomPrompt="1"/>
            <p:custDataLst>
              <p:tags r:id="rId18"/>
            </p:custDataLst>
          </p:nvPr>
        </p:nvSpPr>
        <p:spPr>
          <a:xfrm>
            <a:off x="4831141" y="1460500"/>
            <a:ext cx="690470" cy="3924300"/>
          </a:xfrm>
        </p:spPr>
        <p:txBody>
          <a:bodyPr vert="eaVert" lIns="90000" tIns="46800" rIns="90000" bIns="46800" anchor="t" anchorCtr="0">
            <a:normAutofit/>
          </a:bodyPr>
          <a:lstStyle>
            <a:lvl1pPr algn="ctr">
              <a:defRPr baseline="0">
                <a:solidFill>
                  <a:schemeClr val="tx1">
                    <a:lumMod val="85000"/>
                    <a:lumOff val="15000"/>
                  </a:schemeClr>
                </a:solidFill>
                <a:ea typeface="汉仪尚巍手书W" panose="00020600040101010101" pitchFamily="18" charset="-122"/>
              </a:defRPr>
            </a:lvl1pPr>
          </a:lstStyle>
          <a:p>
            <a:r>
              <a:rPr lang="zh-CN" altLang="en-US" dirty="0"/>
              <a:t>单击此处编辑标题</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184785" y="164465"/>
            <a:ext cx="11822430" cy="6557645"/>
            <a:chOff x="184785" y="164465"/>
            <a:chExt cx="11822430" cy="6557645"/>
          </a:xfrm>
        </p:grpSpPr>
        <p:grpSp>
          <p:nvGrpSpPr>
            <p:cNvPr id="9" name="组合 8"/>
            <p:cNvGrpSpPr/>
            <p:nvPr userDrawn="1"/>
          </p:nvGrpSpPr>
          <p:grpSpPr>
            <a:xfrm>
              <a:off x="9814560" y="164465"/>
              <a:ext cx="2192655" cy="711835"/>
              <a:chOff x="9814560" y="164465"/>
              <a:chExt cx="2192655" cy="711835"/>
            </a:xfrm>
          </p:grpSpPr>
          <p:pic>
            <p:nvPicPr>
              <p:cNvPr id="13"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0" name="组合 9"/>
            <p:cNvGrpSpPr/>
            <p:nvPr userDrawn="1"/>
          </p:nvGrpSpPr>
          <p:grpSpPr>
            <a:xfrm>
              <a:off x="184785" y="5835650"/>
              <a:ext cx="2512695" cy="886460"/>
              <a:chOff x="184785" y="5835650"/>
              <a:chExt cx="2512695" cy="886460"/>
            </a:xfrm>
          </p:grpSpPr>
          <p:pic>
            <p:nvPicPr>
              <p:cNvPr id="11" name="图片 10"/>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2"/>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3"/>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5"/>
            </p:custDataLst>
          </p:nvPr>
        </p:nvSpPr>
        <p:spPr/>
        <p:txBody>
          <a:bodyPr/>
          <a:lstStyle/>
          <a:p>
            <a:endParaRPr lang="zh-CN" altLang="en-US"/>
          </a:p>
        </p:txBody>
      </p:sp>
      <p:sp>
        <p:nvSpPr>
          <p:cNvPr id="7" name="灯片编号占位符 6"/>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userDrawn="1">
            <p:custDataLst>
              <p:tags r:id="rId3"/>
            </p:custDataLst>
          </p:nvPr>
        </p:nvGrpSpPr>
        <p:grpSpPr>
          <a:xfrm>
            <a:off x="184785" y="164465"/>
            <a:ext cx="11822430" cy="6557645"/>
            <a:chOff x="184785" y="164465"/>
            <a:chExt cx="11822430" cy="6557645"/>
          </a:xfrm>
        </p:grpSpPr>
        <p:grpSp>
          <p:nvGrpSpPr>
            <p:cNvPr id="11" name="组合 10"/>
            <p:cNvGrpSpPr/>
            <p:nvPr userDrawn="1"/>
          </p:nvGrpSpPr>
          <p:grpSpPr>
            <a:xfrm>
              <a:off x="9814560" y="164465"/>
              <a:ext cx="2192655" cy="711835"/>
              <a:chOff x="9814560" y="164465"/>
              <a:chExt cx="2192655" cy="711835"/>
            </a:xfrm>
          </p:grpSpPr>
          <p:pic>
            <p:nvPicPr>
              <p:cNvPr id="15" name="图片 14"/>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6" name="图片 15"/>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2" name="组合 11"/>
            <p:cNvGrpSpPr/>
            <p:nvPr userDrawn="1"/>
          </p:nvGrpSpPr>
          <p:grpSpPr>
            <a:xfrm>
              <a:off x="184785" y="5835650"/>
              <a:ext cx="2512695" cy="886460"/>
              <a:chOff x="184785" y="5835650"/>
              <a:chExt cx="2512695" cy="886460"/>
            </a:xfrm>
          </p:grpSpPr>
          <p:pic>
            <p:nvPicPr>
              <p:cNvPr id="13" name="图片 12"/>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4" name="图片 13"/>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2"/>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3"/>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4"/>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5"/>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7"/>
            </p:custDataLst>
          </p:nvPr>
        </p:nvSpPr>
        <p:spPr/>
        <p:txBody>
          <a:bodyPr/>
          <a:lstStyle/>
          <a:p>
            <a:endParaRPr lang="zh-CN" altLang="en-US"/>
          </a:p>
        </p:txBody>
      </p:sp>
      <p:sp>
        <p:nvSpPr>
          <p:cNvPr id="9" name="灯片编号占位符 8"/>
          <p:cNvSpPr>
            <a:spLocks noGrp="1"/>
          </p:cNvSpPr>
          <p:nvPr>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userDrawn="1">
            <p:custDataLst>
              <p:tags r:id="rId3"/>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pic>
        <p:nvPicPr>
          <p:cNvPr id="7" name="图片 6"/>
          <p:cNvPicPr>
            <a:picLocks noChangeAspect="1"/>
          </p:cNvPicPr>
          <p:nvPr userDrawn="1">
            <p:custDataLst>
              <p:tags r:id="rId4"/>
            </p:custDataLst>
          </p:nvPr>
        </p:nvPicPr>
        <p:blipFill rotWithShape="1">
          <a:blip r:embed="rId5"/>
          <a:srcRect/>
          <a:stretch>
            <a:fillRect/>
          </a:stretch>
        </p:blipFill>
        <p:spPr>
          <a:xfrm flipH="1">
            <a:off x="5900926" y="3619499"/>
            <a:ext cx="6291073" cy="3238501"/>
          </a:xfrm>
          <a:prstGeom prst="rect">
            <a:avLst/>
          </a:prstGeom>
        </p:spPr>
      </p:pic>
      <p:sp>
        <p:nvSpPr>
          <p:cNvPr id="9" name="文本框 8"/>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sp>
        <p:nvSpPr>
          <p:cNvPr id="10" name="文本框 9"/>
          <p:cNvSpPr txBox="1"/>
          <p:nvPr userDrawn="1">
            <p:custDataLst>
              <p:tags r:id="rId7"/>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p:custDataLst>
              <p:tags r:id="rId8"/>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rotWithShape="1">
          <a:blip r:embed="rId4"/>
          <a:srcRect/>
          <a:stretch>
            <a:fillRect/>
          </a:stretch>
        </p:blipFill>
        <p:spPr>
          <a:xfrm flipH="1">
            <a:off x="5900926" y="3619499"/>
            <a:ext cx="6291073" cy="3238501"/>
          </a:xfrm>
          <a:prstGeom prst="rect">
            <a:avLst/>
          </a:prstGeom>
        </p:spPr>
      </p:pic>
      <p:sp>
        <p:nvSpPr>
          <p:cNvPr id="2" name="日期占位符 1"/>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184785" y="164465"/>
            <a:ext cx="11822430" cy="6557645"/>
            <a:chOff x="184785" y="164465"/>
            <a:chExt cx="11822430" cy="6557645"/>
          </a:xfrm>
        </p:grpSpPr>
        <p:grpSp>
          <p:nvGrpSpPr>
            <p:cNvPr id="9" name="组合 8"/>
            <p:cNvGrpSpPr/>
            <p:nvPr userDrawn="1"/>
          </p:nvGrpSpPr>
          <p:grpSpPr>
            <a:xfrm>
              <a:off x="9814560" y="164465"/>
              <a:ext cx="2192655" cy="711835"/>
              <a:chOff x="9814560" y="164465"/>
              <a:chExt cx="2192655" cy="711835"/>
            </a:xfrm>
          </p:grpSpPr>
          <p:pic>
            <p:nvPicPr>
              <p:cNvPr id="13"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0" name="组合 9"/>
            <p:cNvGrpSpPr/>
            <p:nvPr userDrawn="1"/>
          </p:nvGrpSpPr>
          <p:grpSpPr>
            <a:xfrm>
              <a:off x="184785" y="5835650"/>
              <a:ext cx="2512695" cy="886460"/>
              <a:chOff x="184785" y="5835650"/>
              <a:chExt cx="2512695" cy="886460"/>
            </a:xfrm>
          </p:grpSpPr>
          <p:pic>
            <p:nvPicPr>
              <p:cNvPr id="11" name="图片 10"/>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2"/>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3"/>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5"/>
            </p:custDataLst>
          </p:nvPr>
        </p:nvSpPr>
        <p:spPr/>
        <p:txBody>
          <a:bodyPr/>
          <a:lstStyle/>
          <a:p>
            <a:endParaRPr lang="zh-CN" altLang="en-US" dirty="0"/>
          </a:p>
        </p:txBody>
      </p:sp>
      <p:sp>
        <p:nvSpPr>
          <p:cNvPr id="7" name="灯片编号占位符 6"/>
          <p:cNvSpPr>
            <a:spLocks noGrp="1"/>
          </p:cNvSpPr>
          <p:nvPr>
            <p:ph type="sldNum" sz="quarter" idx="12"/>
            <p:custDataLst>
              <p:tags r:id="rId16"/>
            </p:custDataLst>
          </p:nvPr>
        </p:nvSpPr>
        <p:spPr/>
        <p:txBody>
          <a:bodyPr/>
          <a:lstStyle/>
          <a:p>
            <a:fld id="{FABC47A4-756D-490B-A52F-7D9E2C9FC05F}"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userDrawn="1">
            <p:custDataLst>
              <p:tags r:id="rId3"/>
            </p:custDataLst>
          </p:nvPr>
        </p:nvGrpSpPr>
        <p:grpSpPr>
          <a:xfrm>
            <a:off x="184785" y="164465"/>
            <a:ext cx="11822430" cy="6557645"/>
            <a:chOff x="184785" y="164465"/>
            <a:chExt cx="11822430" cy="6557645"/>
          </a:xfrm>
        </p:grpSpPr>
        <p:grpSp>
          <p:nvGrpSpPr>
            <p:cNvPr id="15" name="组合 14"/>
            <p:cNvGrpSpPr/>
            <p:nvPr userDrawn="1"/>
          </p:nvGrpSpPr>
          <p:grpSpPr>
            <a:xfrm>
              <a:off x="9814560" y="164465"/>
              <a:ext cx="2192655" cy="711835"/>
              <a:chOff x="9814560" y="164465"/>
              <a:chExt cx="2192655" cy="711835"/>
            </a:xfrm>
          </p:grpSpPr>
          <p:pic>
            <p:nvPicPr>
              <p:cNvPr id="19" name="图片 18"/>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20" name="图片 19"/>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6" name="组合 15"/>
            <p:cNvGrpSpPr/>
            <p:nvPr userDrawn="1"/>
          </p:nvGrpSpPr>
          <p:grpSpPr>
            <a:xfrm>
              <a:off x="184785" y="5835650"/>
              <a:ext cx="2512695" cy="886460"/>
              <a:chOff x="184785" y="5835650"/>
              <a:chExt cx="2512695" cy="886460"/>
            </a:xfrm>
          </p:grpSpPr>
          <p:pic>
            <p:nvPicPr>
              <p:cNvPr id="17" name="图片 16"/>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8" name="图片 17"/>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竖排标题 1"/>
          <p:cNvSpPr>
            <a:spLocks noGrp="1"/>
          </p:cNvSpPr>
          <p:nvPr>
            <p:ph type="title" orient="vert"/>
            <p:custDataLst>
              <p:tags r:id="rId11"/>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2"/>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userDrawn="1">
            <p:custDataLst>
              <p:tags r:id="rId3"/>
            </p:custDataLst>
          </p:nvPr>
        </p:nvGrpSpPr>
        <p:grpSpPr>
          <a:xfrm>
            <a:off x="184785" y="164465"/>
            <a:ext cx="11822430" cy="6557645"/>
            <a:chOff x="184785" y="164465"/>
            <a:chExt cx="11822430" cy="6557645"/>
          </a:xfrm>
        </p:grpSpPr>
        <p:grpSp>
          <p:nvGrpSpPr>
            <p:cNvPr id="8" name="组合 7"/>
            <p:cNvGrpSpPr/>
            <p:nvPr userDrawn="1"/>
          </p:nvGrpSpPr>
          <p:grpSpPr>
            <a:xfrm>
              <a:off x="9814560" y="164465"/>
              <a:ext cx="2192655" cy="711835"/>
              <a:chOff x="9814560" y="164465"/>
              <a:chExt cx="2192655" cy="711835"/>
            </a:xfrm>
          </p:grpSpPr>
          <p:pic>
            <p:nvPicPr>
              <p:cNvPr id="12"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9" name="组合 8"/>
            <p:cNvGrpSpPr/>
            <p:nvPr userDrawn="1"/>
          </p:nvGrpSpPr>
          <p:grpSpPr>
            <a:xfrm>
              <a:off x="184785" y="5835650"/>
              <a:ext cx="2512695" cy="886460"/>
              <a:chOff x="184785" y="5835650"/>
              <a:chExt cx="2512695" cy="886460"/>
            </a:xfrm>
          </p:grpSpPr>
          <p:pic>
            <p:nvPicPr>
              <p:cNvPr id="10" name="图片 9"/>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1" name="图片 10"/>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4"/>
            </p:custDataLst>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3"/>
            </p:custDataLst>
          </p:nvPr>
        </p:nvPicPr>
        <p:blipFill rotWithShape="1">
          <a:blip r:embed="rId4"/>
          <a:srcRect/>
          <a:stretch>
            <a:fillRect/>
          </a:stretch>
        </p:blipFill>
        <p:spPr>
          <a:xfrm flipH="1">
            <a:off x="5900926" y="3619499"/>
            <a:ext cx="6291073" cy="3238501"/>
          </a:xfrm>
          <a:prstGeom prst="rect">
            <a:avLst/>
          </a:prstGeom>
        </p:spPr>
      </p:pic>
      <p:sp>
        <p:nvSpPr>
          <p:cNvPr id="6" name="文本框 5"/>
          <p:cNvSpPr txBox="1"/>
          <p:nvPr userDrawn="1">
            <p:custDataLst>
              <p:tags r:id="rId5"/>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sp>
        <p:nvSpPr>
          <p:cNvPr id="8" name="文本框 7"/>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9" name="组合 8"/>
          <p:cNvGrpSpPr/>
          <p:nvPr userDrawn="1">
            <p:custDataLst>
              <p:tags r:id="rId7"/>
            </p:custDataLst>
          </p:nvPr>
        </p:nvGrpSpPr>
        <p:grpSpPr>
          <a:xfrm>
            <a:off x="-148228" y="3359604"/>
            <a:ext cx="12488455" cy="131122"/>
            <a:chOff x="-135794" y="3359604"/>
            <a:chExt cx="12488455" cy="131122"/>
          </a:xfrm>
        </p:grpSpPr>
        <p:grpSp>
          <p:nvGrpSpPr>
            <p:cNvPr id="11" name="组合 10"/>
            <p:cNvGrpSpPr/>
            <p:nvPr/>
          </p:nvGrpSpPr>
          <p:grpSpPr>
            <a:xfrm>
              <a:off x="-135794" y="3359604"/>
              <a:ext cx="2750359" cy="131122"/>
              <a:chOff x="-2382" y="3188417"/>
              <a:chExt cx="2750359" cy="131122"/>
            </a:xfrm>
          </p:grpSpPr>
          <p:sp>
            <p:nvSpPr>
              <p:cNvPr id="15" name="矩形 2"/>
              <p:cNvSpPr/>
              <p:nvPr>
                <p:custDataLst>
                  <p:tags r:id="rId8"/>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9"/>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p:nvGrpSpPr>
          <p:grpSpPr>
            <a:xfrm rot="10800000">
              <a:off x="9602302" y="3359604"/>
              <a:ext cx="2750359" cy="131122"/>
              <a:chOff x="-2382" y="3188417"/>
              <a:chExt cx="2750359" cy="131122"/>
            </a:xfrm>
          </p:grpSpPr>
          <p:sp>
            <p:nvSpPr>
              <p:cNvPr id="13" name="矩形 2"/>
              <p:cNvSpPr/>
              <p:nvPr>
                <p:custDataLst>
                  <p:tags r:id="rId10"/>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11"/>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userDrawn="1">
            <p:custDataLst>
              <p:tags r:id="rId12"/>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6"/>
            </p:custDataLst>
          </p:nvPr>
        </p:nvSpPr>
        <p:spPr>
          <a:xfrm>
            <a:off x="2782021" y="2497976"/>
            <a:ext cx="6603090" cy="1862047"/>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编辑标题</a:t>
            </a:r>
            <a:endParaRPr dirty="0">
              <a:sym typeface="+mn-ea"/>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隶书" panose="02010509060101010101" pitchFamily="49" charset="-122"/>
              <a:ea typeface="隶书" panose="02010509060101010101" pitchFamily="49" charset="-122"/>
            </a:endParaRPr>
          </a:p>
        </p:txBody>
      </p:sp>
      <p:grpSp>
        <p:nvGrpSpPr>
          <p:cNvPr id="10" name="组合 9"/>
          <p:cNvGrpSpPr/>
          <p:nvPr userDrawn="1">
            <p:custDataLst>
              <p:tags r:id="rId4"/>
            </p:custDataLst>
          </p:nvPr>
        </p:nvGrpSpPr>
        <p:grpSpPr>
          <a:xfrm rot="0">
            <a:off x="9720580" y="396240"/>
            <a:ext cx="2039620" cy="662305"/>
            <a:chOff x="9814560" y="164465"/>
            <a:chExt cx="2192655" cy="711835"/>
          </a:xfrm>
        </p:grpSpPr>
        <p:pic>
          <p:nvPicPr>
            <p:cNvPr id="14" name="图片 13"/>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5" name="图片 14"/>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grpSp>
        <p:nvGrpSpPr>
          <p:cNvPr id="11" name="组合 10"/>
          <p:cNvGrpSpPr/>
          <p:nvPr userDrawn="1">
            <p:custDataLst>
              <p:tags r:id="rId9"/>
            </p:custDataLst>
          </p:nvPr>
        </p:nvGrpSpPr>
        <p:grpSpPr>
          <a:xfrm rot="0">
            <a:off x="451485" y="5736590"/>
            <a:ext cx="2088515" cy="736600"/>
            <a:chOff x="184785" y="5835650"/>
            <a:chExt cx="2512695" cy="886460"/>
          </a:xfrm>
        </p:grpSpPr>
        <p:pic>
          <p:nvPicPr>
            <p:cNvPr id="12" name="图片 11"/>
            <p:cNvPicPr>
              <a:picLocks noChangeAspect="1"/>
            </p:cNvPicPr>
            <p:nvPr userDrawn="1">
              <p:custDataLst>
                <p:tags r:id="rId10"/>
              </p:custDataLst>
            </p:nvPr>
          </p:nvPicPr>
          <p:blipFill>
            <a:blip r:embed="rId11"/>
            <a:stretch>
              <a:fillRect/>
            </a:stretch>
          </p:blipFill>
          <p:spPr>
            <a:xfrm>
              <a:off x="184785" y="5957570"/>
              <a:ext cx="1771650" cy="764540"/>
            </a:xfrm>
            <a:prstGeom prst="rect">
              <a:avLst/>
            </a:prstGeom>
            <a:ln>
              <a:noFill/>
            </a:ln>
          </p:spPr>
        </p:pic>
        <p:pic>
          <p:nvPicPr>
            <p:cNvPr id="13" name="图片 12"/>
            <p:cNvPicPr>
              <a:picLocks noChangeAspect="1"/>
            </p:cNvPicPr>
            <p:nvPr userDrawn="1">
              <p:custDataLst>
                <p:tags r:id="rId12"/>
              </p:custDataLst>
            </p:nvPr>
          </p:nvPicPr>
          <p:blipFill>
            <a:blip r:embed="rId13"/>
            <a:stretch>
              <a:fillRect/>
            </a:stretch>
          </p:blipFill>
          <p:spPr>
            <a:xfrm flipH="1" flipV="1">
              <a:off x="1956435" y="5835650"/>
              <a:ext cx="741045" cy="345440"/>
            </a:xfrm>
            <a:prstGeom prst="rect">
              <a:avLst/>
            </a:prstGeom>
            <a:ln>
              <a:noFill/>
            </a:ln>
          </p:spPr>
        </p:pic>
      </p:grpSp>
      <p:sp>
        <p:nvSpPr>
          <p:cNvPr id="2" name="标题 1"/>
          <p:cNvSpPr>
            <a:spLocks noGrp="1"/>
          </p:cNvSpPr>
          <p:nvPr userDrawn="1">
            <p:ph type="title" hasCustomPrompt="1"/>
            <p:custDataLst>
              <p:tags r:id="rId14"/>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5"/>
            </p:custDataLst>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userDrawn="1">
            <p:ph type="dt" sz="half" idx="10"/>
            <p:custDataLst>
              <p:tags r:id="rId16"/>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7"/>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userDrawn="1">
            <p:ph type="sldNum" sz="quarter" idx="12"/>
            <p:custDataLst>
              <p:tags r:id="rId18"/>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2" name="组合 11"/>
          <p:cNvGrpSpPr/>
          <p:nvPr userDrawn="1">
            <p:custDataLst>
              <p:tags r:id="rId10"/>
            </p:custDataLst>
          </p:nvPr>
        </p:nvGrpSpPr>
        <p:grpSpPr>
          <a:xfrm>
            <a:off x="184785" y="5835650"/>
            <a:ext cx="2512695" cy="886460"/>
            <a:chOff x="184785" y="5835650"/>
            <a:chExt cx="2512695" cy="886460"/>
          </a:xfrm>
        </p:grpSpPr>
        <p:pic>
          <p:nvPicPr>
            <p:cNvPr id="13" name="图片 12"/>
            <p:cNvPicPr>
              <a:picLocks noChangeAspect="1"/>
            </p:cNvPicPr>
            <p:nvPr userDrawn="1">
              <p:custDataLst>
                <p:tags r:id="rId11"/>
              </p:custDataLst>
            </p:nvPr>
          </p:nvPicPr>
          <p:blipFill>
            <a:blip r:embed="rId12"/>
            <a:stretch>
              <a:fillRect/>
            </a:stretch>
          </p:blipFill>
          <p:spPr>
            <a:xfrm>
              <a:off x="184785" y="5957570"/>
              <a:ext cx="1771650" cy="764540"/>
            </a:xfrm>
            <a:prstGeom prst="rect">
              <a:avLst/>
            </a:prstGeom>
            <a:ln>
              <a:noFill/>
            </a:ln>
          </p:spPr>
        </p:pic>
        <p:pic>
          <p:nvPicPr>
            <p:cNvPr id="14" name="图片 13"/>
            <p:cNvPicPr>
              <a:picLocks noChangeAspect="1"/>
            </p:cNvPicPr>
            <p:nvPr userDrawn="1">
              <p:custDataLst>
                <p:tags r:id="rId13"/>
              </p:custDataLst>
            </p:nvPr>
          </p:nvPicPr>
          <p:blipFill>
            <a:blip r:embed="rId14"/>
            <a:stretch>
              <a:fillRect/>
            </a:stretch>
          </p:blipFill>
          <p:spPr>
            <a:xfrm flipH="1" flipV="1">
              <a:off x="1956435" y="5835650"/>
              <a:ext cx="741045" cy="345440"/>
            </a:xfrm>
            <a:prstGeom prst="rect">
              <a:avLst/>
            </a:prstGeom>
            <a:ln>
              <a:noFill/>
            </a:ln>
          </p:spPr>
        </p:pic>
      </p:gr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1" name="组合 10"/>
          <p:cNvGrpSpPr/>
          <p:nvPr userDrawn="1">
            <p:custDataLst>
              <p:tags r:id="rId4"/>
            </p:custDataLst>
          </p:nvPr>
        </p:nvGrpSpPr>
        <p:grpSpPr>
          <a:xfrm>
            <a:off x="9814560" y="164465"/>
            <a:ext cx="2192655" cy="711835"/>
            <a:chOff x="9814560" y="164465"/>
            <a:chExt cx="2192655" cy="711835"/>
          </a:xfrm>
        </p:grpSpPr>
        <p:pic>
          <p:nvPicPr>
            <p:cNvPr id="12" name="图片 11"/>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sp>
        <p:nvSpPr>
          <p:cNvPr id="2" name="标题 1"/>
          <p:cNvSpPr>
            <a:spLocks noGrp="1"/>
          </p:cNvSpPr>
          <p:nvPr>
            <p:ph type="title"/>
            <p:custDataLst>
              <p:tags r:id="rId9"/>
            </p:custDataLst>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0" name="组合 9"/>
          <p:cNvGrpSpPr/>
          <p:nvPr userDrawn="1">
            <p:custDataLst>
              <p:tags r:id="rId4"/>
            </p:custDataLst>
          </p:nvPr>
        </p:nvGrpSpPr>
        <p:grpSpPr>
          <a:xfrm>
            <a:off x="184785" y="5835650"/>
            <a:ext cx="2512695" cy="886460"/>
            <a:chOff x="184785" y="5835650"/>
            <a:chExt cx="2512695" cy="886460"/>
          </a:xfrm>
        </p:grpSpPr>
        <p:pic>
          <p:nvPicPr>
            <p:cNvPr id="11" name="图片 10"/>
            <p:cNvPicPr>
              <a:picLocks noChangeAspect="1"/>
            </p:cNvPicPr>
            <p:nvPr userDrawn="1">
              <p:custDataLst>
                <p:tags r:id="rId5"/>
              </p:custDataLst>
            </p:nvPr>
          </p:nvPicPr>
          <p:blipFill>
            <a:blip r:embed="rId6"/>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7"/>
              </p:custDataLst>
            </p:nvPr>
          </p:nvPicPr>
          <p:blipFill>
            <a:blip r:embed="rId8"/>
            <a:stretch>
              <a:fillRect/>
            </a:stretch>
          </p:blipFill>
          <p:spPr>
            <a:xfrm flipH="1" flipV="1">
              <a:off x="1956435" y="5835650"/>
              <a:ext cx="741045" cy="345440"/>
            </a:xfrm>
            <a:prstGeom prst="rect">
              <a:avLst/>
            </a:prstGeom>
            <a:ln>
              <a:noFill/>
            </a:ln>
          </p:spPr>
        </p:pic>
      </p:grpSp>
      <p:sp>
        <p:nvSpPr>
          <p:cNvPr id="2" name="标题 1"/>
          <p:cNvSpPr>
            <a:spLocks noGrp="1"/>
          </p:cNvSpPr>
          <p:nvPr>
            <p:ph type="title"/>
            <p:custDataLst>
              <p:tags r:id="rId9"/>
            </p:custDataLst>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6" name="组合 15"/>
          <p:cNvGrpSpPr/>
          <p:nvPr userDrawn="1">
            <p:custDataLst>
              <p:tags r:id="rId4"/>
            </p:custDataLst>
          </p:nvPr>
        </p:nvGrpSpPr>
        <p:grpSpPr>
          <a:xfrm>
            <a:off x="10229388" y="115976"/>
            <a:ext cx="1853370" cy="601688"/>
            <a:chOff x="9814560" y="164465"/>
            <a:chExt cx="2192655" cy="711835"/>
          </a:xfrm>
        </p:grpSpPr>
        <p:pic>
          <p:nvPicPr>
            <p:cNvPr id="17" name="图片 16"/>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8" name="图片 17"/>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sp>
        <p:nvSpPr>
          <p:cNvPr id="2" name="标题 1"/>
          <p:cNvSpPr>
            <a:spLocks noGrp="1"/>
          </p:cNvSpPr>
          <p:nvPr>
            <p:ph type="title"/>
            <p:custDataLst>
              <p:tags r:id="rId9"/>
            </p:custDataLst>
          </p:nvPr>
        </p:nvSpPr>
        <p:spPr>
          <a:xfrm>
            <a:off x="579600" y="237600"/>
            <a:ext cx="11037600" cy="441964"/>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4"/>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grpSp>
        <p:nvGrpSpPr>
          <p:cNvPr id="12" name="组合 11"/>
          <p:cNvGrpSpPr/>
          <p:nvPr userDrawn="1">
            <p:custDataLst>
              <p:tags r:id="rId9"/>
            </p:custDataLst>
          </p:nvPr>
        </p:nvGrpSpPr>
        <p:grpSpPr>
          <a:xfrm rot="5400000">
            <a:off x="10570210" y="3072765"/>
            <a:ext cx="2192655" cy="711835"/>
            <a:chOff x="9814560" y="164465"/>
            <a:chExt cx="2192655" cy="711835"/>
          </a:xfrm>
        </p:grpSpPr>
        <p:pic>
          <p:nvPicPr>
            <p:cNvPr id="13" name="图片 12"/>
            <p:cNvPicPr>
              <a:picLocks noChangeAspect="1"/>
            </p:cNvPicPr>
            <p:nvPr userDrawn="1">
              <p:custDataLst>
                <p:tags r:id="rId10"/>
              </p:custDataLst>
            </p:nvPr>
          </p:nvPicPr>
          <p:blipFill>
            <a:blip r:embed="rId11"/>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12"/>
              </p:custDataLst>
            </p:nvPr>
          </p:nvPicPr>
          <p:blipFill>
            <a:blip r:embed="rId13"/>
            <a:stretch>
              <a:fillRect/>
            </a:stretch>
          </p:blipFill>
          <p:spPr>
            <a:xfrm flipH="1" flipV="1">
              <a:off x="9814560" y="347980"/>
              <a:ext cx="741045" cy="345440"/>
            </a:xfrm>
            <a:prstGeom prst="rect">
              <a:avLst/>
            </a:prstGeom>
            <a:ln>
              <a:noFill/>
            </a:ln>
          </p:spPr>
        </p:pic>
      </p:grpSp>
      <p:grpSp>
        <p:nvGrpSpPr>
          <p:cNvPr id="15" name="组合 14"/>
          <p:cNvGrpSpPr/>
          <p:nvPr userDrawn="1">
            <p:custDataLst>
              <p:tags r:id="rId14"/>
            </p:custDataLst>
          </p:nvPr>
        </p:nvGrpSpPr>
        <p:grpSpPr>
          <a:xfrm rot="5400000" flipH="1" flipV="1">
            <a:off x="-613410" y="3073400"/>
            <a:ext cx="2192655" cy="711835"/>
            <a:chOff x="9814560" y="164465"/>
            <a:chExt cx="2192655" cy="711835"/>
          </a:xfrm>
        </p:grpSpPr>
        <p:pic>
          <p:nvPicPr>
            <p:cNvPr id="16" name="图片 15"/>
            <p:cNvPicPr>
              <a:picLocks noChangeAspect="1"/>
            </p:cNvPicPr>
            <p:nvPr userDrawn="1">
              <p:custDataLst>
                <p:tags r:id="rId15"/>
              </p:custDataLst>
            </p:nvPr>
          </p:nvPicPr>
          <p:blipFill>
            <a:blip r:embed="rId11"/>
            <a:stretch>
              <a:fillRect/>
            </a:stretch>
          </p:blipFill>
          <p:spPr>
            <a:xfrm>
              <a:off x="10479405" y="164465"/>
              <a:ext cx="1527810" cy="711835"/>
            </a:xfrm>
            <a:prstGeom prst="rect">
              <a:avLst/>
            </a:prstGeom>
            <a:ln>
              <a:noFill/>
            </a:ln>
          </p:spPr>
        </p:pic>
        <p:pic>
          <p:nvPicPr>
            <p:cNvPr id="17" name="图片 16"/>
            <p:cNvPicPr>
              <a:picLocks noChangeAspect="1"/>
            </p:cNvPicPr>
            <p:nvPr userDrawn="1">
              <p:custDataLst>
                <p:tags r:id="rId16"/>
              </p:custDataLst>
            </p:nvPr>
          </p:nvPicPr>
          <p:blipFill>
            <a:blip r:embed="rId13"/>
            <a:stretch>
              <a:fillRect/>
            </a:stretch>
          </p:blipFill>
          <p:spPr>
            <a:xfrm flipH="1" flipV="1">
              <a:off x="9814560" y="347980"/>
              <a:ext cx="741045" cy="345440"/>
            </a:xfrm>
            <a:prstGeom prst="rect">
              <a:avLst/>
            </a:prstGeom>
            <a:ln>
              <a:noFill/>
            </a:ln>
          </p:spPr>
        </p:pic>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2"/>
          <p:cNvSpPr/>
          <p:nvPr userDrawn="1">
            <p:custDataLst>
              <p:tags r:id="rId3"/>
            </p:custDataLst>
          </p:nvPr>
        </p:nvSpPr>
        <p:spPr>
          <a:xfrm>
            <a:off x="-135890"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4"/>
            </p:custDataLst>
          </p:nvPr>
        </p:nvSpPr>
        <p:spPr>
          <a:xfrm rot="2700000">
            <a:off x="2483485"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
          <p:cNvSpPr/>
          <p:nvPr userDrawn="1">
            <p:custDataLst>
              <p:tags r:id="rId5"/>
            </p:custDataLst>
          </p:nvPr>
        </p:nvSpPr>
        <p:spPr>
          <a:xfrm rot="10800000">
            <a:off x="9667875"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13500000">
            <a:off x="9602470"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0"/>
            </p:custDataLst>
          </p:nvPr>
        </p:nvSpPr>
        <p:spPr>
          <a:xfrm>
            <a:off x="5276424" y="5847455"/>
            <a:ext cx="1643063" cy="458459"/>
          </a:xfrm>
        </p:spPr>
        <p:txBody>
          <a:bodyPr lIns="90000" tIns="46800" rIns="90000" bIns="46800" anchor="ctr"/>
          <a:lstStyle>
            <a:lvl1pPr marL="0" indent="0" algn="ctr">
              <a:buNone/>
              <a:defRPr baseline="0">
                <a:solidFill>
                  <a:schemeClr val="tx1">
                    <a:lumMod val="85000"/>
                    <a:lumOff val="15000"/>
                  </a:schemeClr>
                </a:solidFill>
              </a:defRPr>
            </a:lvl1pPr>
          </a:lstStyle>
          <a:p>
            <a:pPr lvl="0"/>
            <a:r>
              <a:rPr lang="zh-CN" altLang="en-US" dirty="0"/>
              <a:t>编辑文本</a:t>
            </a:r>
            <a:endParaRPr lang="zh-CN" altLang="en-US" dirty="0"/>
          </a:p>
        </p:txBody>
      </p:sp>
      <p:sp>
        <p:nvSpPr>
          <p:cNvPr id="2" name="标题 1"/>
          <p:cNvSpPr>
            <a:spLocks noGrp="1"/>
          </p:cNvSpPr>
          <p:nvPr>
            <p:ph type="ctrTitle" hasCustomPrompt="1"/>
            <p:custDataLst>
              <p:tags r:id="rId11"/>
            </p:custDataLst>
          </p:nvPr>
        </p:nvSpPr>
        <p:spPr>
          <a:xfrm>
            <a:off x="2794455" y="2061300"/>
            <a:ext cx="6603090" cy="1862047"/>
          </a:xfrm>
        </p:spPr>
        <p:txBody>
          <a:bodyPr lIns="90000" tIns="46800" rIns="90000" bIns="46800" anchor="b" anchorCtr="0">
            <a:normAutofit/>
          </a:bodyPr>
          <a:lstStyle>
            <a:lvl1pPr algn="ctr">
              <a:defRPr sz="11500" spc="600" baseline="0">
                <a:solidFill>
                  <a:schemeClr val="tx1">
                    <a:lumMod val="85000"/>
                    <a:lumOff val="15000"/>
                  </a:schemeClr>
                </a:solidFill>
                <a:ea typeface="汉仪尚巍手书W"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12"/>
            </p:custDataLst>
          </p:nvPr>
        </p:nvSpPr>
        <p:spPr>
          <a:xfrm>
            <a:off x="2794455" y="3995173"/>
            <a:ext cx="6603090" cy="802139"/>
          </a:xfrm>
        </p:spPr>
        <p:txBody>
          <a:bodyPr lIns="90000" tIns="46800" rIns="90000" bIns="4680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6" name="矩形 2"/>
          <p:cNvSpPr/>
          <p:nvPr userDrawn="1">
            <p:custDataLst>
              <p:tags r:id="rId13"/>
            </p:custDataLst>
          </p:nvPr>
        </p:nvSpPr>
        <p:spPr>
          <a:xfrm>
            <a:off x="-149860" y="2936875"/>
            <a:ext cx="2684780" cy="111760"/>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userDrawn="1">
            <p:custDataLst>
              <p:tags r:id="rId14"/>
            </p:custDataLst>
          </p:nvPr>
        </p:nvSpPr>
        <p:spPr>
          <a:xfrm rot="2700000">
            <a:off x="2469515" y="2926715"/>
            <a:ext cx="130810" cy="1308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userDrawn="1">
            <p:custDataLst>
              <p:tags r:id="rId3"/>
            </p:custDataLst>
          </p:nvPr>
        </p:nvGrpSpPr>
        <p:grpSpPr>
          <a:xfrm>
            <a:off x="184785" y="164465"/>
            <a:ext cx="11822430" cy="6557645"/>
            <a:chOff x="184785" y="164465"/>
            <a:chExt cx="11822430" cy="6557645"/>
          </a:xfrm>
        </p:grpSpPr>
        <p:grpSp>
          <p:nvGrpSpPr>
            <p:cNvPr id="8" name="组合 7"/>
            <p:cNvGrpSpPr/>
            <p:nvPr userDrawn="1"/>
          </p:nvGrpSpPr>
          <p:grpSpPr>
            <a:xfrm>
              <a:off x="9814560" y="164465"/>
              <a:ext cx="2192655" cy="711835"/>
              <a:chOff x="9814560" y="164465"/>
              <a:chExt cx="2192655" cy="711835"/>
            </a:xfrm>
          </p:grpSpPr>
          <p:pic>
            <p:nvPicPr>
              <p:cNvPr id="12"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9" name="组合 8"/>
            <p:cNvGrpSpPr/>
            <p:nvPr userDrawn="1"/>
          </p:nvGrpSpPr>
          <p:grpSpPr>
            <a:xfrm>
              <a:off x="184785" y="5835650"/>
              <a:ext cx="2512695" cy="886460"/>
              <a:chOff x="184785" y="5835650"/>
              <a:chExt cx="2512695" cy="886460"/>
            </a:xfrm>
          </p:grpSpPr>
          <p:pic>
            <p:nvPicPr>
              <p:cNvPr id="10" name="图片 9"/>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1" name="图片 10"/>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userDrawn="1">
            <p:custDataLst>
              <p:tags r:id="rId3"/>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pic>
        <p:nvPicPr>
          <p:cNvPr id="8" name="图片 7"/>
          <p:cNvPicPr>
            <a:picLocks noChangeAspect="1"/>
          </p:cNvPicPr>
          <p:nvPr userDrawn="1">
            <p:custDataLst>
              <p:tags r:id="rId4"/>
            </p:custDataLst>
          </p:nvPr>
        </p:nvPicPr>
        <p:blipFill rotWithShape="1">
          <a:blip r:embed="rId5"/>
          <a:srcRect/>
          <a:stretch>
            <a:fillRect/>
          </a:stretch>
        </p:blipFill>
        <p:spPr>
          <a:xfrm flipH="1">
            <a:off x="5900926" y="3619499"/>
            <a:ext cx="6291073" cy="3238501"/>
          </a:xfrm>
          <a:prstGeom prst="rect">
            <a:avLst/>
          </a:prstGeom>
        </p:spPr>
      </p:pic>
      <p:sp>
        <p:nvSpPr>
          <p:cNvPr id="9" name="文本框 8"/>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10" name="组合 9"/>
          <p:cNvGrpSpPr/>
          <p:nvPr userDrawn="1">
            <p:custDataLst>
              <p:tags r:id="rId7"/>
            </p:custDataLst>
          </p:nvPr>
        </p:nvGrpSpPr>
        <p:grpSpPr>
          <a:xfrm>
            <a:off x="2506345" y="854392"/>
            <a:ext cx="7179310" cy="5149215"/>
            <a:chOff x="4195" y="1968"/>
            <a:chExt cx="9569" cy="6863"/>
          </a:xfrm>
        </p:grpSpPr>
        <p:pic>
          <p:nvPicPr>
            <p:cNvPr id="11" name="图片 10"/>
            <p:cNvPicPr>
              <a:picLocks noChangeAspect="1"/>
            </p:cNvPicPr>
            <p:nvPr>
              <p:custDataLst>
                <p:tags r:id="rId8"/>
              </p:custDataLst>
            </p:nvPr>
          </p:nvPicPr>
          <p:blipFill>
            <a:blip r:embed="rId9"/>
            <a:stretch>
              <a:fillRect/>
            </a:stretch>
          </p:blipFill>
          <p:spPr>
            <a:xfrm>
              <a:off x="11212" y="4008"/>
              <a:ext cx="2552" cy="1189"/>
            </a:xfrm>
            <a:prstGeom prst="rect">
              <a:avLst/>
            </a:prstGeom>
            <a:ln>
              <a:noFill/>
            </a:ln>
          </p:spPr>
        </p:pic>
        <p:pic>
          <p:nvPicPr>
            <p:cNvPr id="12" name="图片 11"/>
            <p:cNvPicPr>
              <a:picLocks noChangeAspect="1"/>
            </p:cNvPicPr>
            <p:nvPr>
              <p:custDataLst>
                <p:tags r:id="rId10"/>
              </p:custDataLst>
            </p:nvPr>
          </p:nvPicPr>
          <p:blipFill>
            <a:blip r:embed="rId11"/>
            <a:stretch>
              <a:fillRect/>
            </a:stretch>
          </p:blipFill>
          <p:spPr>
            <a:xfrm>
              <a:off x="4195" y="5639"/>
              <a:ext cx="2915" cy="1358"/>
            </a:xfrm>
            <a:prstGeom prst="rect">
              <a:avLst/>
            </a:prstGeom>
            <a:ln>
              <a:noFill/>
            </a:ln>
          </p:spPr>
        </p:pic>
        <p:sp>
          <p:nvSpPr>
            <p:cNvPr id="13" name="任意多边形: 形状 12"/>
            <p:cNvSpPr/>
            <p:nvPr userDrawn="1">
              <p:custDataLst>
                <p:tags r:id="rId12"/>
              </p:custDataLst>
            </p:nvPr>
          </p:nvSpPr>
          <p:spPr>
            <a:xfrm>
              <a:off x="5756" y="1968"/>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14" name="任意多边形: 形状 13"/>
            <p:cNvSpPr/>
            <p:nvPr userDrawn="1">
              <p:custDataLst>
                <p:tags r:id="rId13"/>
              </p:custDataLst>
            </p:nvPr>
          </p:nvSpPr>
          <p:spPr>
            <a:xfrm rot="10800000">
              <a:off x="6224" y="5397"/>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15" name="文本框 14"/>
          <p:cNvSpPr txBox="1"/>
          <p:nvPr userDrawn="1">
            <p:custDataLst>
              <p:tags r:id="rId14"/>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4" name="日期占位符 3"/>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6"/>
            </p:custDataLst>
          </p:nvPr>
        </p:nvSpPr>
        <p:spPr/>
        <p:txBody>
          <a:bodyPr/>
          <a:lstStyle/>
          <a:p>
            <a:endParaRPr lang="zh-CN" altLang="en-US"/>
          </a:p>
        </p:txBody>
      </p:sp>
      <p:sp>
        <p:nvSpPr>
          <p:cNvPr id="6" name="灯片编号占位符 5"/>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a:p>
        </p:txBody>
      </p:sp>
      <p:sp>
        <p:nvSpPr>
          <p:cNvPr id="16" name="标题 15"/>
          <p:cNvSpPr>
            <a:spLocks noGrp="1"/>
          </p:cNvSpPr>
          <p:nvPr>
            <p:ph type="title" hasCustomPrompt="1"/>
            <p:custDataLst>
              <p:tags r:id="rId18"/>
            </p:custDataLst>
          </p:nvPr>
        </p:nvSpPr>
        <p:spPr>
          <a:xfrm>
            <a:off x="4831141" y="1460500"/>
            <a:ext cx="690470" cy="3924300"/>
          </a:xfrm>
        </p:spPr>
        <p:txBody>
          <a:bodyPr vert="eaVert" lIns="90000" tIns="46800" rIns="90000" bIns="46800" anchor="t" anchorCtr="0">
            <a:normAutofit/>
          </a:bodyPr>
          <a:lstStyle>
            <a:lvl1pPr algn="ctr">
              <a:defRPr baseline="0">
                <a:solidFill>
                  <a:schemeClr val="tx1">
                    <a:lumMod val="85000"/>
                    <a:lumOff val="15000"/>
                  </a:schemeClr>
                </a:solidFill>
                <a:ea typeface="汉仪尚巍手书W" panose="00020600040101010101" pitchFamily="18" charset="-122"/>
              </a:defRPr>
            </a:lvl1pPr>
          </a:lstStyle>
          <a:p>
            <a:r>
              <a:rPr lang="zh-CN" altLang="en-US" dirty="0"/>
              <a:t>单击此处编辑标题</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184785" y="164465"/>
            <a:ext cx="11822430" cy="6557645"/>
            <a:chOff x="184785" y="164465"/>
            <a:chExt cx="11822430" cy="6557645"/>
          </a:xfrm>
        </p:grpSpPr>
        <p:grpSp>
          <p:nvGrpSpPr>
            <p:cNvPr id="9" name="组合 8"/>
            <p:cNvGrpSpPr/>
            <p:nvPr userDrawn="1"/>
          </p:nvGrpSpPr>
          <p:grpSpPr>
            <a:xfrm>
              <a:off x="9814560" y="164465"/>
              <a:ext cx="2192655" cy="711835"/>
              <a:chOff x="9814560" y="164465"/>
              <a:chExt cx="2192655" cy="711835"/>
            </a:xfrm>
          </p:grpSpPr>
          <p:pic>
            <p:nvPicPr>
              <p:cNvPr id="13"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0" name="组合 9"/>
            <p:cNvGrpSpPr/>
            <p:nvPr userDrawn="1"/>
          </p:nvGrpSpPr>
          <p:grpSpPr>
            <a:xfrm>
              <a:off x="184785" y="5835650"/>
              <a:ext cx="2512695" cy="886460"/>
              <a:chOff x="184785" y="5835650"/>
              <a:chExt cx="2512695" cy="886460"/>
            </a:xfrm>
          </p:grpSpPr>
          <p:pic>
            <p:nvPicPr>
              <p:cNvPr id="11" name="图片 10"/>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2"/>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3"/>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5"/>
            </p:custDataLst>
          </p:nvPr>
        </p:nvSpPr>
        <p:spPr/>
        <p:txBody>
          <a:bodyPr/>
          <a:lstStyle/>
          <a:p>
            <a:endParaRPr lang="zh-CN" altLang="en-US"/>
          </a:p>
        </p:txBody>
      </p:sp>
      <p:sp>
        <p:nvSpPr>
          <p:cNvPr id="7" name="灯片编号占位符 6"/>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userDrawn="1">
            <p:custDataLst>
              <p:tags r:id="rId3"/>
            </p:custDataLst>
          </p:nvPr>
        </p:nvGrpSpPr>
        <p:grpSpPr>
          <a:xfrm>
            <a:off x="184785" y="164465"/>
            <a:ext cx="11822430" cy="6557645"/>
            <a:chOff x="184785" y="164465"/>
            <a:chExt cx="11822430" cy="6557645"/>
          </a:xfrm>
        </p:grpSpPr>
        <p:grpSp>
          <p:nvGrpSpPr>
            <p:cNvPr id="11" name="组合 10"/>
            <p:cNvGrpSpPr/>
            <p:nvPr userDrawn="1"/>
          </p:nvGrpSpPr>
          <p:grpSpPr>
            <a:xfrm>
              <a:off x="9814560" y="164465"/>
              <a:ext cx="2192655" cy="711835"/>
              <a:chOff x="9814560" y="164465"/>
              <a:chExt cx="2192655" cy="711835"/>
            </a:xfrm>
          </p:grpSpPr>
          <p:pic>
            <p:nvPicPr>
              <p:cNvPr id="15" name="图片 14"/>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6" name="图片 15"/>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2" name="组合 11"/>
            <p:cNvGrpSpPr/>
            <p:nvPr userDrawn="1"/>
          </p:nvGrpSpPr>
          <p:grpSpPr>
            <a:xfrm>
              <a:off x="184785" y="5835650"/>
              <a:ext cx="2512695" cy="886460"/>
              <a:chOff x="184785" y="5835650"/>
              <a:chExt cx="2512695" cy="886460"/>
            </a:xfrm>
          </p:grpSpPr>
          <p:pic>
            <p:nvPicPr>
              <p:cNvPr id="13" name="图片 12"/>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4" name="图片 13"/>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2"/>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3"/>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4"/>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5"/>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7"/>
            </p:custDataLst>
          </p:nvPr>
        </p:nvSpPr>
        <p:spPr/>
        <p:txBody>
          <a:bodyPr/>
          <a:lstStyle/>
          <a:p>
            <a:endParaRPr lang="zh-CN" altLang="en-US"/>
          </a:p>
        </p:txBody>
      </p:sp>
      <p:sp>
        <p:nvSpPr>
          <p:cNvPr id="9" name="灯片编号占位符 8"/>
          <p:cNvSpPr>
            <a:spLocks noGrp="1"/>
          </p:cNvSpPr>
          <p:nvPr>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userDrawn="1">
            <p:custDataLst>
              <p:tags r:id="rId3"/>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pic>
        <p:nvPicPr>
          <p:cNvPr id="7" name="图片 6"/>
          <p:cNvPicPr>
            <a:picLocks noChangeAspect="1"/>
          </p:cNvPicPr>
          <p:nvPr userDrawn="1">
            <p:custDataLst>
              <p:tags r:id="rId4"/>
            </p:custDataLst>
          </p:nvPr>
        </p:nvPicPr>
        <p:blipFill rotWithShape="1">
          <a:blip r:embed="rId5"/>
          <a:srcRect/>
          <a:stretch>
            <a:fillRect/>
          </a:stretch>
        </p:blipFill>
        <p:spPr>
          <a:xfrm flipH="1">
            <a:off x="5900926" y="3619499"/>
            <a:ext cx="6291073" cy="3238501"/>
          </a:xfrm>
          <a:prstGeom prst="rect">
            <a:avLst/>
          </a:prstGeom>
        </p:spPr>
      </p:pic>
      <p:sp>
        <p:nvSpPr>
          <p:cNvPr id="9" name="文本框 8"/>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sp>
        <p:nvSpPr>
          <p:cNvPr id="10" name="文本框 9"/>
          <p:cNvSpPr txBox="1"/>
          <p:nvPr userDrawn="1">
            <p:custDataLst>
              <p:tags r:id="rId7"/>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p:custDataLst>
              <p:tags r:id="rId8"/>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3"/>
            </p:custDataLst>
          </p:nvPr>
        </p:nvPicPr>
        <p:blipFill rotWithShape="1">
          <a:blip r:embed="rId4"/>
          <a:srcRect/>
          <a:stretch>
            <a:fillRect/>
          </a:stretch>
        </p:blipFill>
        <p:spPr>
          <a:xfrm flipH="1">
            <a:off x="5900926" y="3619499"/>
            <a:ext cx="6291073" cy="3238501"/>
          </a:xfrm>
          <a:prstGeom prst="rect">
            <a:avLst/>
          </a:prstGeom>
        </p:spPr>
      </p:pic>
      <p:sp>
        <p:nvSpPr>
          <p:cNvPr id="2" name="日期占位符 1"/>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组合 7"/>
          <p:cNvGrpSpPr/>
          <p:nvPr userDrawn="1">
            <p:custDataLst>
              <p:tags r:id="rId3"/>
            </p:custDataLst>
          </p:nvPr>
        </p:nvGrpSpPr>
        <p:grpSpPr>
          <a:xfrm>
            <a:off x="184785" y="164465"/>
            <a:ext cx="11822430" cy="6557645"/>
            <a:chOff x="184785" y="164465"/>
            <a:chExt cx="11822430" cy="6557645"/>
          </a:xfrm>
        </p:grpSpPr>
        <p:grpSp>
          <p:nvGrpSpPr>
            <p:cNvPr id="9" name="组合 8"/>
            <p:cNvGrpSpPr/>
            <p:nvPr userDrawn="1"/>
          </p:nvGrpSpPr>
          <p:grpSpPr>
            <a:xfrm>
              <a:off x="9814560" y="164465"/>
              <a:ext cx="2192655" cy="711835"/>
              <a:chOff x="9814560" y="164465"/>
              <a:chExt cx="2192655" cy="711835"/>
            </a:xfrm>
          </p:grpSpPr>
          <p:pic>
            <p:nvPicPr>
              <p:cNvPr id="13"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0" name="组合 9"/>
            <p:cNvGrpSpPr/>
            <p:nvPr userDrawn="1"/>
          </p:nvGrpSpPr>
          <p:grpSpPr>
            <a:xfrm>
              <a:off x="184785" y="5835650"/>
              <a:ext cx="2512695" cy="886460"/>
              <a:chOff x="184785" y="5835650"/>
              <a:chExt cx="2512695" cy="886460"/>
            </a:xfrm>
          </p:grpSpPr>
          <p:pic>
            <p:nvPicPr>
              <p:cNvPr id="11" name="图片 10"/>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标题 1"/>
          <p:cNvSpPr>
            <a:spLocks noGrp="1"/>
          </p:cNvSpPr>
          <p:nvPr>
            <p:ph type="title"/>
            <p:custDataLst>
              <p:tags r:id="rId11"/>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2"/>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3"/>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5"/>
            </p:custDataLst>
          </p:nvPr>
        </p:nvSpPr>
        <p:spPr/>
        <p:txBody>
          <a:bodyPr/>
          <a:lstStyle/>
          <a:p>
            <a:endParaRPr lang="zh-CN" altLang="en-US" dirty="0"/>
          </a:p>
        </p:txBody>
      </p:sp>
      <p:sp>
        <p:nvSpPr>
          <p:cNvPr id="7" name="灯片编号占位符 6"/>
          <p:cNvSpPr>
            <a:spLocks noGrp="1"/>
          </p:cNvSpPr>
          <p:nvPr>
            <p:ph type="sldNum" sz="quarter" idx="12"/>
            <p:custDataLst>
              <p:tags r:id="rId16"/>
            </p:custDataLst>
          </p:nvPr>
        </p:nvSpPr>
        <p:spPr/>
        <p:txBody>
          <a:bodyPr/>
          <a:lstStyle/>
          <a:p>
            <a:fld id="{FABC47A4-756D-490B-A52F-7D9E2C9FC05F}"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userDrawn="1">
            <p:custDataLst>
              <p:tags r:id="rId3"/>
            </p:custDataLst>
          </p:nvPr>
        </p:nvGrpSpPr>
        <p:grpSpPr>
          <a:xfrm>
            <a:off x="184785" y="164465"/>
            <a:ext cx="11822430" cy="6557645"/>
            <a:chOff x="184785" y="164465"/>
            <a:chExt cx="11822430" cy="6557645"/>
          </a:xfrm>
        </p:grpSpPr>
        <p:grpSp>
          <p:nvGrpSpPr>
            <p:cNvPr id="15" name="组合 14"/>
            <p:cNvGrpSpPr/>
            <p:nvPr userDrawn="1"/>
          </p:nvGrpSpPr>
          <p:grpSpPr>
            <a:xfrm>
              <a:off x="9814560" y="164465"/>
              <a:ext cx="2192655" cy="711835"/>
              <a:chOff x="9814560" y="164465"/>
              <a:chExt cx="2192655" cy="711835"/>
            </a:xfrm>
          </p:grpSpPr>
          <p:pic>
            <p:nvPicPr>
              <p:cNvPr id="19" name="图片 18"/>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20" name="图片 19"/>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16" name="组合 15"/>
            <p:cNvGrpSpPr/>
            <p:nvPr userDrawn="1"/>
          </p:nvGrpSpPr>
          <p:grpSpPr>
            <a:xfrm>
              <a:off x="184785" y="5835650"/>
              <a:ext cx="2512695" cy="886460"/>
              <a:chOff x="184785" y="5835650"/>
              <a:chExt cx="2512695" cy="886460"/>
            </a:xfrm>
          </p:grpSpPr>
          <p:pic>
            <p:nvPicPr>
              <p:cNvPr id="17" name="图片 16"/>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8" name="图片 17"/>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2" name="竖排标题 1"/>
          <p:cNvSpPr>
            <a:spLocks noGrp="1"/>
          </p:cNvSpPr>
          <p:nvPr>
            <p:ph type="title" orient="vert"/>
            <p:custDataLst>
              <p:tags r:id="rId11"/>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2"/>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userDrawn="1">
            <p:custDataLst>
              <p:tags r:id="rId3"/>
            </p:custDataLst>
          </p:nvPr>
        </p:nvGrpSpPr>
        <p:grpSpPr>
          <a:xfrm>
            <a:off x="184785" y="164465"/>
            <a:ext cx="11822430" cy="6557645"/>
            <a:chOff x="184785" y="164465"/>
            <a:chExt cx="11822430" cy="6557645"/>
          </a:xfrm>
        </p:grpSpPr>
        <p:grpSp>
          <p:nvGrpSpPr>
            <p:cNvPr id="8" name="组合 7"/>
            <p:cNvGrpSpPr/>
            <p:nvPr userDrawn="1"/>
          </p:nvGrpSpPr>
          <p:grpSpPr>
            <a:xfrm>
              <a:off x="9814560" y="164465"/>
              <a:ext cx="2192655" cy="711835"/>
              <a:chOff x="9814560" y="164465"/>
              <a:chExt cx="2192655" cy="711835"/>
            </a:xfrm>
          </p:grpSpPr>
          <p:pic>
            <p:nvPicPr>
              <p:cNvPr id="12"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ln>
                <a:noFill/>
              </a:ln>
            </p:spPr>
          </p:pic>
        </p:grpSp>
        <p:grpSp>
          <p:nvGrpSpPr>
            <p:cNvPr id="9" name="组合 8"/>
            <p:cNvGrpSpPr/>
            <p:nvPr userDrawn="1"/>
          </p:nvGrpSpPr>
          <p:grpSpPr>
            <a:xfrm>
              <a:off x="184785" y="5835650"/>
              <a:ext cx="2512695" cy="886460"/>
              <a:chOff x="184785" y="5835650"/>
              <a:chExt cx="2512695" cy="886460"/>
            </a:xfrm>
          </p:grpSpPr>
          <p:pic>
            <p:nvPicPr>
              <p:cNvPr id="10" name="图片 9"/>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ln>
                <a:noFill/>
              </a:ln>
            </p:spPr>
          </p:pic>
          <p:pic>
            <p:nvPicPr>
              <p:cNvPr id="11" name="图片 10"/>
              <p:cNvPicPr>
                <a:picLocks noChangeAspect="1"/>
              </p:cNvPicPr>
              <p:nvPr userDrawn="1">
                <p:custDataLst>
                  <p:tags r:id="rId10"/>
                </p:custDataLst>
              </p:nvPr>
            </p:nvPicPr>
            <p:blipFill>
              <a:blip r:embed="rId7"/>
              <a:stretch>
                <a:fillRect/>
              </a:stretch>
            </p:blipFill>
            <p:spPr>
              <a:xfrm flipH="1" flipV="1">
                <a:off x="1956435" y="5835650"/>
                <a:ext cx="741045" cy="345440"/>
              </a:xfrm>
              <a:prstGeom prst="rect">
                <a:avLst/>
              </a:prstGeom>
              <a:ln>
                <a:noFill/>
              </a:ln>
            </p:spPr>
          </p:pic>
        </p:grpSp>
      </p:gr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4"/>
            </p:custDataLst>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3"/>
            </p:custDataLst>
          </p:nvPr>
        </p:nvPicPr>
        <p:blipFill rotWithShape="1">
          <a:blip r:embed="rId4"/>
          <a:srcRect/>
          <a:stretch>
            <a:fillRect/>
          </a:stretch>
        </p:blipFill>
        <p:spPr>
          <a:xfrm flipH="1">
            <a:off x="5900926" y="3619499"/>
            <a:ext cx="6291073" cy="3238501"/>
          </a:xfrm>
          <a:prstGeom prst="rect">
            <a:avLst/>
          </a:prstGeom>
        </p:spPr>
      </p:pic>
      <p:sp>
        <p:nvSpPr>
          <p:cNvPr id="6" name="文本框 5"/>
          <p:cNvSpPr txBox="1"/>
          <p:nvPr userDrawn="1">
            <p:custDataLst>
              <p:tags r:id="rId5"/>
            </p:custDataLst>
          </p:nvPr>
        </p:nvSpPr>
        <p:spPr>
          <a:xfrm>
            <a:off x="10361491" y="1032877"/>
            <a:ext cx="1415772" cy="1569660"/>
          </a:xfrm>
          <a:prstGeom prst="rect">
            <a:avLst/>
          </a:prstGeom>
          <a:noFill/>
        </p:spPr>
        <p:txBody>
          <a:bodyPr wrap="none" rtlCol="0">
            <a:spAutoFit/>
          </a:bodyPr>
          <a:lstStyle/>
          <a:p>
            <a:r>
              <a:rPr lang="zh-CN" altLang="en-US" sz="9600" dirty="0">
                <a:solidFill>
                  <a:srgbClr val="BDCBD1">
                    <a:alpha val="10000"/>
                  </a:srgbClr>
                </a:solidFill>
                <a:latin typeface="华文中宋" panose="02010600040101010101" pitchFamily="2" charset="-122"/>
                <a:ea typeface="华文中宋" panose="02010600040101010101" pitchFamily="2" charset="-122"/>
              </a:rPr>
              <a:t>海</a:t>
            </a:r>
            <a:endParaRPr lang="zh-CN" altLang="en-US" sz="9600" dirty="0">
              <a:solidFill>
                <a:srgbClr val="BDCBD1">
                  <a:alpha val="10000"/>
                </a:srgbClr>
              </a:solidFill>
              <a:latin typeface="华文中宋" panose="02010600040101010101" pitchFamily="2" charset="-122"/>
              <a:ea typeface="华文中宋" panose="02010600040101010101" pitchFamily="2" charset="-122"/>
            </a:endParaRPr>
          </a:p>
        </p:txBody>
      </p:sp>
      <p:sp>
        <p:nvSpPr>
          <p:cNvPr id="8" name="文本框 7"/>
          <p:cNvSpPr txBox="1"/>
          <p:nvPr userDrawn="1">
            <p:custDataLst>
              <p:tags r:id="rId6"/>
            </p:custDataLst>
          </p:nvPr>
        </p:nvSpPr>
        <p:spPr>
          <a:xfrm>
            <a:off x="8474796" y="-935554"/>
            <a:ext cx="2313454" cy="2646878"/>
          </a:xfrm>
          <a:prstGeom prst="rect">
            <a:avLst/>
          </a:prstGeom>
          <a:noFill/>
        </p:spPr>
        <p:txBody>
          <a:bodyPr wrap="none" rtlCol="0">
            <a:spAutoFit/>
          </a:bodyPr>
          <a:lstStyle/>
          <a:p>
            <a:r>
              <a:rPr lang="zh-CN" altLang="en-US" sz="16600" dirty="0">
                <a:solidFill>
                  <a:srgbClr val="BDCBD1">
                    <a:alpha val="10000"/>
                  </a:srgbClr>
                </a:solidFill>
                <a:latin typeface="华文中宋" panose="02010600040101010101" pitchFamily="2" charset="-122"/>
                <a:ea typeface="华文中宋" panose="02010600040101010101" pitchFamily="2" charset="-122"/>
              </a:rPr>
              <a:t>字</a:t>
            </a:r>
            <a:endParaRPr lang="zh-CN" altLang="en-US" sz="16600"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9" name="组合 8"/>
          <p:cNvGrpSpPr/>
          <p:nvPr userDrawn="1">
            <p:custDataLst>
              <p:tags r:id="rId7"/>
            </p:custDataLst>
          </p:nvPr>
        </p:nvGrpSpPr>
        <p:grpSpPr>
          <a:xfrm>
            <a:off x="-148228" y="3359604"/>
            <a:ext cx="12488455" cy="131122"/>
            <a:chOff x="-135794" y="3359604"/>
            <a:chExt cx="12488455" cy="131122"/>
          </a:xfrm>
        </p:grpSpPr>
        <p:grpSp>
          <p:nvGrpSpPr>
            <p:cNvPr id="11" name="组合 10"/>
            <p:cNvGrpSpPr/>
            <p:nvPr/>
          </p:nvGrpSpPr>
          <p:grpSpPr>
            <a:xfrm>
              <a:off x="-135794" y="3359604"/>
              <a:ext cx="2750359" cy="131122"/>
              <a:chOff x="-2382" y="3188417"/>
              <a:chExt cx="2750359" cy="131122"/>
            </a:xfrm>
          </p:grpSpPr>
          <p:sp>
            <p:nvSpPr>
              <p:cNvPr id="15" name="矩形 2"/>
              <p:cNvSpPr/>
              <p:nvPr>
                <p:custDataLst>
                  <p:tags r:id="rId8"/>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9"/>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p:nvGrpSpPr>
          <p:grpSpPr>
            <a:xfrm rot="10800000">
              <a:off x="9602302" y="3359604"/>
              <a:ext cx="2750359" cy="131122"/>
              <a:chOff x="-2382" y="3188417"/>
              <a:chExt cx="2750359" cy="131122"/>
            </a:xfrm>
          </p:grpSpPr>
          <p:sp>
            <p:nvSpPr>
              <p:cNvPr id="13" name="矩形 2"/>
              <p:cNvSpPr/>
              <p:nvPr>
                <p:custDataLst>
                  <p:tags r:id="rId10"/>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11"/>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文本框 16"/>
          <p:cNvSpPr txBox="1"/>
          <p:nvPr userDrawn="1">
            <p:custDataLst>
              <p:tags r:id="rId12"/>
            </p:custDataLst>
          </p:nvPr>
        </p:nvSpPr>
        <p:spPr>
          <a:xfrm>
            <a:off x="-793083" y="4360024"/>
            <a:ext cx="2736647" cy="3154710"/>
          </a:xfrm>
          <a:prstGeom prst="rect">
            <a:avLst/>
          </a:prstGeom>
          <a:noFill/>
        </p:spPr>
        <p:txBody>
          <a:bodyPr wrap="none" rtlCol="0">
            <a:spAutoFit/>
          </a:bodyPr>
          <a:lstStyle/>
          <a:p>
            <a:r>
              <a:rPr lang="zh-CN" altLang="en-US" sz="19900" dirty="0">
                <a:solidFill>
                  <a:srgbClr val="BDCBD1">
                    <a:alpha val="25000"/>
                  </a:srgbClr>
                </a:solidFill>
                <a:latin typeface="华文中宋" panose="02010600040101010101" pitchFamily="2" charset="-122"/>
                <a:ea typeface="华文中宋" panose="02010600040101010101" pitchFamily="2" charset="-122"/>
              </a:rPr>
              <a:t>字</a:t>
            </a:r>
            <a:endParaRPr lang="zh-CN" altLang="en-US" sz="19900" dirty="0">
              <a:solidFill>
                <a:srgbClr val="BDCBD1">
                  <a:alpha val="25000"/>
                </a:srgbClr>
              </a:solidFill>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6"/>
            </p:custDataLst>
          </p:nvPr>
        </p:nvSpPr>
        <p:spPr>
          <a:xfrm>
            <a:off x="2782021" y="2497976"/>
            <a:ext cx="6603090" cy="1862047"/>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编辑标题</a:t>
            </a:r>
            <a:endParaRPr dirty="0">
              <a:sym typeface="+mn-ea"/>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隶书" panose="02010509060101010101" pitchFamily="49" charset="-122"/>
              <a:ea typeface="隶书" panose="02010509060101010101" pitchFamily="49" charset="-122"/>
            </a:endParaRPr>
          </a:p>
        </p:txBody>
      </p:sp>
      <p:grpSp>
        <p:nvGrpSpPr>
          <p:cNvPr id="10" name="组合 9"/>
          <p:cNvGrpSpPr/>
          <p:nvPr userDrawn="1">
            <p:custDataLst>
              <p:tags r:id="rId4"/>
            </p:custDataLst>
          </p:nvPr>
        </p:nvGrpSpPr>
        <p:grpSpPr>
          <a:xfrm rot="0">
            <a:off x="9720580" y="396240"/>
            <a:ext cx="2039620" cy="662305"/>
            <a:chOff x="9814560" y="164465"/>
            <a:chExt cx="2192655" cy="711835"/>
          </a:xfrm>
        </p:grpSpPr>
        <p:pic>
          <p:nvPicPr>
            <p:cNvPr id="14" name="图片 13"/>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5" name="图片 14"/>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grpSp>
        <p:nvGrpSpPr>
          <p:cNvPr id="11" name="组合 10"/>
          <p:cNvGrpSpPr/>
          <p:nvPr userDrawn="1">
            <p:custDataLst>
              <p:tags r:id="rId9"/>
            </p:custDataLst>
          </p:nvPr>
        </p:nvGrpSpPr>
        <p:grpSpPr>
          <a:xfrm rot="0">
            <a:off x="451485" y="5736590"/>
            <a:ext cx="2088515" cy="736600"/>
            <a:chOff x="184785" y="5835650"/>
            <a:chExt cx="2512695" cy="886460"/>
          </a:xfrm>
        </p:grpSpPr>
        <p:pic>
          <p:nvPicPr>
            <p:cNvPr id="12" name="图片 11"/>
            <p:cNvPicPr>
              <a:picLocks noChangeAspect="1"/>
            </p:cNvPicPr>
            <p:nvPr userDrawn="1">
              <p:custDataLst>
                <p:tags r:id="rId10"/>
              </p:custDataLst>
            </p:nvPr>
          </p:nvPicPr>
          <p:blipFill>
            <a:blip r:embed="rId11"/>
            <a:stretch>
              <a:fillRect/>
            </a:stretch>
          </p:blipFill>
          <p:spPr>
            <a:xfrm>
              <a:off x="184785" y="5957570"/>
              <a:ext cx="1771650" cy="764540"/>
            </a:xfrm>
            <a:prstGeom prst="rect">
              <a:avLst/>
            </a:prstGeom>
            <a:ln>
              <a:noFill/>
            </a:ln>
          </p:spPr>
        </p:pic>
        <p:pic>
          <p:nvPicPr>
            <p:cNvPr id="13" name="图片 12"/>
            <p:cNvPicPr>
              <a:picLocks noChangeAspect="1"/>
            </p:cNvPicPr>
            <p:nvPr userDrawn="1">
              <p:custDataLst>
                <p:tags r:id="rId12"/>
              </p:custDataLst>
            </p:nvPr>
          </p:nvPicPr>
          <p:blipFill>
            <a:blip r:embed="rId13"/>
            <a:stretch>
              <a:fillRect/>
            </a:stretch>
          </p:blipFill>
          <p:spPr>
            <a:xfrm flipH="1" flipV="1">
              <a:off x="1956435" y="5835650"/>
              <a:ext cx="741045" cy="345440"/>
            </a:xfrm>
            <a:prstGeom prst="rect">
              <a:avLst/>
            </a:prstGeom>
            <a:ln>
              <a:noFill/>
            </a:ln>
          </p:spPr>
        </p:pic>
      </p:grpSp>
      <p:sp>
        <p:nvSpPr>
          <p:cNvPr id="2" name="标题 1"/>
          <p:cNvSpPr>
            <a:spLocks noGrp="1"/>
          </p:cNvSpPr>
          <p:nvPr userDrawn="1">
            <p:ph type="title" hasCustomPrompt="1"/>
            <p:custDataLst>
              <p:tags r:id="rId14"/>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5"/>
            </p:custDataLst>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userDrawn="1">
            <p:ph type="dt" sz="half" idx="10"/>
            <p:custDataLst>
              <p:tags r:id="rId16"/>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7"/>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userDrawn="1">
            <p:ph type="sldNum" sz="quarter" idx="12"/>
            <p:custDataLst>
              <p:tags r:id="rId18"/>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2" name="组合 11"/>
          <p:cNvGrpSpPr/>
          <p:nvPr userDrawn="1">
            <p:custDataLst>
              <p:tags r:id="rId10"/>
            </p:custDataLst>
          </p:nvPr>
        </p:nvGrpSpPr>
        <p:grpSpPr>
          <a:xfrm>
            <a:off x="184785" y="5835650"/>
            <a:ext cx="2512695" cy="886460"/>
            <a:chOff x="184785" y="5835650"/>
            <a:chExt cx="2512695" cy="886460"/>
          </a:xfrm>
        </p:grpSpPr>
        <p:pic>
          <p:nvPicPr>
            <p:cNvPr id="13" name="图片 12"/>
            <p:cNvPicPr>
              <a:picLocks noChangeAspect="1"/>
            </p:cNvPicPr>
            <p:nvPr userDrawn="1">
              <p:custDataLst>
                <p:tags r:id="rId11"/>
              </p:custDataLst>
            </p:nvPr>
          </p:nvPicPr>
          <p:blipFill>
            <a:blip r:embed="rId12"/>
            <a:stretch>
              <a:fillRect/>
            </a:stretch>
          </p:blipFill>
          <p:spPr>
            <a:xfrm>
              <a:off x="184785" y="5957570"/>
              <a:ext cx="1771650" cy="764540"/>
            </a:xfrm>
            <a:prstGeom prst="rect">
              <a:avLst/>
            </a:prstGeom>
            <a:ln>
              <a:noFill/>
            </a:ln>
          </p:spPr>
        </p:pic>
        <p:pic>
          <p:nvPicPr>
            <p:cNvPr id="14" name="图片 13"/>
            <p:cNvPicPr>
              <a:picLocks noChangeAspect="1"/>
            </p:cNvPicPr>
            <p:nvPr userDrawn="1">
              <p:custDataLst>
                <p:tags r:id="rId13"/>
              </p:custDataLst>
            </p:nvPr>
          </p:nvPicPr>
          <p:blipFill>
            <a:blip r:embed="rId14"/>
            <a:stretch>
              <a:fillRect/>
            </a:stretch>
          </p:blipFill>
          <p:spPr>
            <a:xfrm flipH="1" flipV="1">
              <a:off x="1956435" y="5835650"/>
              <a:ext cx="741045" cy="345440"/>
            </a:xfrm>
            <a:prstGeom prst="rect">
              <a:avLst/>
            </a:prstGeom>
            <a:ln>
              <a:noFill/>
            </a:ln>
          </p:spPr>
        </p:pic>
      </p:grpSp>
    </p:spTree>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1" name="组合 10"/>
          <p:cNvGrpSpPr/>
          <p:nvPr userDrawn="1">
            <p:custDataLst>
              <p:tags r:id="rId4"/>
            </p:custDataLst>
          </p:nvPr>
        </p:nvGrpSpPr>
        <p:grpSpPr>
          <a:xfrm>
            <a:off x="9814560" y="164465"/>
            <a:ext cx="2192655" cy="711835"/>
            <a:chOff x="9814560" y="164465"/>
            <a:chExt cx="2192655" cy="711835"/>
          </a:xfrm>
        </p:grpSpPr>
        <p:pic>
          <p:nvPicPr>
            <p:cNvPr id="12" name="图片 11"/>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3" name="图片 12"/>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sp>
        <p:nvSpPr>
          <p:cNvPr id="2" name="标题 1"/>
          <p:cNvSpPr>
            <a:spLocks noGrp="1"/>
          </p:cNvSpPr>
          <p:nvPr>
            <p:ph type="title"/>
            <p:custDataLst>
              <p:tags r:id="rId9"/>
            </p:custDataLst>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0" name="组合 9"/>
          <p:cNvGrpSpPr/>
          <p:nvPr userDrawn="1">
            <p:custDataLst>
              <p:tags r:id="rId4"/>
            </p:custDataLst>
          </p:nvPr>
        </p:nvGrpSpPr>
        <p:grpSpPr>
          <a:xfrm>
            <a:off x="184785" y="5835650"/>
            <a:ext cx="2512695" cy="886460"/>
            <a:chOff x="184785" y="5835650"/>
            <a:chExt cx="2512695" cy="886460"/>
          </a:xfrm>
        </p:grpSpPr>
        <p:pic>
          <p:nvPicPr>
            <p:cNvPr id="11" name="图片 10"/>
            <p:cNvPicPr>
              <a:picLocks noChangeAspect="1"/>
            </p:cNvPicPr>
            <p:nvPr userDrawn="1">
              <p:custDataLst>
                <p:tags r:id="rId5"/>
              </p:custDataLst>
            </p:nvPr>
          </p:nvPicPr>
          <p:blipFill>
            <a:blip r:embed="rId6"/>
            <a:stretch>
              <a:fillRect/>
            </a:stretch>
          </p:blipFill>
          <p:spPr>
            <a:xfrm>
              <a:off x="184785" y="5957570"/>
              <a:ext cx="1771650" cy="764540"/>
            </a:xfrm>
            <a:prstGeom prst="rect">
              <a:avLst/>
            </a:prstGeom>
            <a:ln>
              <a:noFill/>
            </a:ln>
          </p:spPr>
        </p:pic>
        <p:pic>
          <p:nvPicPr>
            <p:cNvPr id="12" name="图片 11"/>
            <p:cNvPicPr>
              <a:picLocks noChangeAspect="1"/>
            </p:cNvPicPr>
            <p:nvPr userDrawn="1">
              <p:custDataLst>
                <p:tags r:id="rId7"/>
              </p:custDataLst>
            </p:nvPr>
          </p:nvPicPr>
          <p:blipFill>
            <a:blip r:embed="rId8"/>
            <a:stretch>
              <a:fillRect/>
            </a:stretch>
          </p:blipFill>
          <p:spPr>
            <a:xfrm flipH="1" flipV="1">
              <a:off x="1956435" y="5835650"/>
              <a:ext cx="741045" cy="345440"/>
            </a:xfrm>
            <a:prstGeom prst="rect">
              <a:avLst/>
            </a:prstGeom>
            <a:ln>
              <a:noFill/>
            </a:ln>
          </p:spPr>
        </p:pic>
      </p:grpSp>
      <p:sp>
        <p:nvSpPr>
          <p:cNvPr id="2" name="标题 1"/>
          <p:cNvSpPr>
            <a:spLocks noGrp="1"/>
          </p:cNvSpPr>
          <p:nvPr>
            <p:ph type="title"/>
            <p:custDataLst>
              <p:tags r:id="rId9"/>
            </p:custDataLst>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grpSp>
        <p:nvGrpSpPr>
          <p:cNvPr id="16" name="组合 15"/>
          <p:cNvGrpSpPr/>
          <p:nvPr userDrawn="1">
            <p:custDataLst>
              <p:tags r:id="rId4"/>
            </p:custDataLst>
          </p:nvPr>
        </p:nvGrpSpPr>
        <p:grpSpPr>
          <a:xfrm>
            <a:off x="10229388" y="115976"/>
            <a:ext cx="1853370" cy="601688"/>
            <a:chOff x="9814560" y="164465"/>
            <a:chExt cx="2192655" cy="711835"/>
          </a:xfrm>
        </p:grpSpPr>
        <p:pic>
          <p:nvPicPr>
            <p:cNvPr id="17" name="图片 16"/>
            <p:cNvPicPr>
              <a:picLocks noChangeAspect="1"/>
            </p:cNvPicPr>
            <p:nvPr userDrawn="1">
              <p:custDataLst>
                <p:tags r:id="rId5"/>
              </p:custDataLst>
            </p:nvPr>
          </p:nvPicPr>
          <p:blipFill>
            <a:blip r:embed="rId6"/>
            <a:stretch>
              <a:fillRect/>
            </a:stretch>
          </p:blipFill>
          <p:spPr>
            <a:xfrm>
              <a:off x="10479405" y="164465"/>
              <a:ext cx="1527810" cy="711835"/>
            </a:xfrm>
            <a:prstGeom prst="rect">
              <a:avLst/>
            </a:prstGeom>
            <a:ln>
              <a:noFill/>
            </a:ln>
          </p:spPr>
        </p:pic>
        <p:pic>
          <p:nvPicPr>
            <p:cNvPr id="18" name="图片 17"/>
            <p:cNvPicPr>
              <a:picLocks noChangeAspect="1"/>
            </p:cNvPicPr>
            <p:nvPr userDrawn="1">
              <p:custDataLst>
                <p:tags r:id="rId7"/>
              </p:custDataLst>
            </p:nvPr>
          </p:nvPicPr>
          <p:blipFill>
            <a:blip r:embed="rId8"/>
            <a:stretch>
              <a:fillRect/>
            </a:stretch>
          </p:blipFill>
          <p:spPr>
            <a:xfrm flipH="1" flipV="1">
              <a:off x="9814560" y="347980"/>
              <a:ext cx="741045" cy="345440"/>
            </a:xfrm>
            <a:prstGeom prst="rect">
              <a:avLst/>
            </a:prstGeom>
            <a:ln>
              <a:noFill/>
            </a:ln>
          </p:spPr>
        </p:pic>
      </p:grpSp>
      <p:sp>
        <p:nvSpPr>
          <p:cNvPr id="2" name="标题 1"/>
          <p:cNvSpPr>
            <a:spLocks noGrp="1"/>
          </p:cNvSpPr>
          <p:nvPr>
            <p:ph type="title"/>
            <p:custDataLst>
              <p:tags r:id="rId9"/>
            </p:custDataLst>
          </p:nvPr>
        </p:nvSpPr>
        <p:spPr>
          <a:xfrm>
            <a:off x="579600" y="237600"/>
            <a:ext cx="11037600" cy="441964"/>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隶书" panose="02010509060101010101" pitchFamily="49" charset="-122"/>
              <a:ea typeface="隶书" panose="02010509060101010101" pitchFamily="49" charset="-122"/>
              <a:sym typeface="+mn-ea"/>
            </a:endParaRPr>
          </a:p>
        </p:txBody>
      </p:sp>
      <p:sp>
        <p:nvSpPr>
          <p:cNvPr id="2" name="标题 1"/>
          <p:cNvSpPr>
            <a:spLocks noGrp="1"/>
          </p:cNvSpPr>
          <p:nvPr>
            <p:ph type="title" hasCustomPrompt="1"/>
            <p:custDataLst>
              <p:tags r:id="rId4"/>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grpSp>
        <p:nvGrpSpPr>
          <p:cNvPr id="12" name="组合 11"/>
          <p:cNvGrpSpPr/>
          <p:nvPr userDrawn="1">
            <p:custDataLst>
              <p:tags r:id="rId9"/>
            </p:custDataLst>
          </p:nvPr>
        </p:nvGrpSpPr>
        <p:grpSpPr>
          <a:xfrm rot="5400000">
            <a:off x="10570210" y="3072765"/>
            <a:ext cx="2192655" cy="711835"/>
            <a:chOff x="9814560" y="164465"/>
            <a:chExt cx="2192655" cy="711835"/>
          </a:xfrm>
        </p:grpSpPr>
        <p:pic>
          <p:nvPicPr>
            <p:cNvPr id="13" name="图片 12"/>
            <p:cNvPicPr>
              <a:picLocks noChangeAspect="1"/>
            </p:cNvPicPr>
            <p:nvPr userDrawn="1">
              <p:custDataLst>
                <p:tags r:id="rId10"/>
              </p:custDataLst>
            </p:nvPr>
          </p:nvPicPr>
          <p:blipFill>
            <a:blip r:embed="rId11"/>
            <a:stretch>
              <a:fillRect/>
            </a:stretch>
          </p:blipFill>
          <p:spPr>
            <a:xfrm>
              <a:off x="10479405" y="164465"/>
              <a:ext cx="1527810" cy="711835"/>
            </a:xfrm>
            <a:prstGeom prst="rect">
              <a:avLst/>
            </a:prstGeom>
            <a:ln>
              <a:noFill/>
            </a:ln>
          </p:spPr>
        </p:pic>
        <p:pic>
          <p:nvPicPr>
            <p:cNvPr id="14" name="图片 13"/>
            <p:cNvPicPr>
              <a:picLocks noChangeAspect="1"/>
            </p:cNvPicPr>
            <p:nvPr userDrawn="1">
              <p:custDataLst>
                <p:tags r:id="rId12"/>
              </p:custDataLst>
            </p:nvPr>
          </p:nvPicPr>
          <p:blipFill>
            <a:blip r:embed="rId13"/>
            <a:stretch>
              <a:fillRect/>
            </a:stretch>
          </p:blipFill>
          <p:spPr>
            <a:xfrm flipH="1" flipV="1">
              <a:off x="9814560" y="347980"/>
              <a:ext cx="741045" cy="345440"/>
            </a:xfrm>
            <a:prstGeom prst="rect">
              <a:avLst/>
            </a:prstGeom>
            <a:ln>
              <a:noFill/>
            </a:ln>
          </p:spPr>
        </p:pic>
      </p:grpSp>
      <p:grpSp>
        <p:nvGrpSpPr>
          <p:cNvPr id="15" name="组合 14"/>
          <p:cNvGrpSpPr/>
          <p:nvPr userDrawn="1">
            <p:custDataLst>
              <p:tags r:id="rId14"/>
            </p:custDataLst>
          </p:nvPr>
        </p:nvGrpSpPr>
        <p:grpSpPr>
          <a:xfrm rot="5400000" flipH="1" flipV="1">
            <a:off x="-613410" y="3073400"/>
            <a:ext cx="2192655" cy="711835"/>
            <a:chOff x="9814560" y="164465"/>
            <a:chExt cx="2192655" cy="711835"/>
          </a:xfrm>
        </p:grpSpPr>
        <p:pic>
          <p:nvPicPr>
            <p:cNvPr id="16" name="图片 15"/>
            <p:cNvPicPr>
              <a:picLocks noChangeAspect="1"/>
            </p:cNvPicPr>
            <p:nvPr userDrawn="1">
              <p:custDataLst>
                <p:tags r:id="rId15"/>
              </p:custDataLst>
            </p:nvPr>
          </p:nvPicPr>
          <p:blipFill>
            <a:blip r:embed="rId11"/>
            <a:stretch>
              <a:fillRect/>
            </a:stretch>
          </p:blipFill>
          <p:spPr>
            <a:xfrm>
              <a:off x="10479405" y="164465"/>
              <a:ext cx="1527810" cy="711835"/>
            </a:xfrm>
            <a:prstGeom prst="rect">
              <a:avLst/>
            </a:prstGeom>
            <a:ln>
              <a:noFill/>
            </a:ln>
          </p:spPr>
        </p:pic>
        <p:pic>
          <p:nvPicPr>
            <p:cNvPr id="17" name="图片 16"/>
            <p:cNvPicPr>
              <a:picLocks noChangeAspect="1"/>
            </p:cNvPicPr>
            <p:nvPr userDrawn="1">
              <p:custDataLst>
                <p:tags r:id="rId16"/>
              </p:custDataLst>
            </p:nvPr>
          </p:nvPicPr>
          <p:blipFill>
            <a:blip r:embed="rId13"/>
            <a:stretch>
              <a:fillRect/>
            </a:stretch>
          </p:blipFill>
          <p:spPr>
            <a:xfrm flipH="1" flipV="1">
              <a:off x="9814560" y="347980"/>
              <a:ext cx="741045" cy="345440"/>
            </a:xfrm>
            <a:prstGeom prst="rect">
              <a:avLst/>
            </a:prstGeom>
            <a:ln>
              <a:noFill/>
            </a:ln>
          </p:spPr>
        </p:pic>
      </p:grpSp>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52.xml"/><Relationship Id="rId23" Type="http://schemas.openxmlformats.org/officeDocument/2006/relationships/tags" Target="../tags/tag251.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tags" Target="../tags/tag248.xml"/><Relationship Id="rId2" Type="http://schemas.openxmlformats.org/officeDocument/2006/relationships/slideLayout" Target="../slideLayouts/slideLayout13.xml"/><Relationship Id="rId19" Type="http://schemas.openxmlformats.org/officeDocument/2006/relationships/tags" Target="../tags/tag247.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6" Type="http://schemas.openxmlformats.org/officeDocument/2006/relationships/theme" Target="../theme/theme3.xml"/><Relationship Id="rId25" Type="http://schemas.openxmlformats.org/officeDocument/2006/relationships/tags" Target="../tags/tag442.xml"/><Relationship Id="rId24" Type="http://schemas.openxmlformats.org/officeDocument/2006/relationships/tags" Target="../tags/tag441.xml"/><Relationship Id="rId23" Type="http://schemas.openxmlformats.org/officeDocument/2006/relationships/tags" Target="../tags/tag440.xml"/><Relationship Id="rId22" Type="http://schemas.openxmlformats.org/officeDocument/2006/relationships/tags" Target="../tags/tag439.xml"/><Relationship Id="rId21" Type="http://schemas.openxmlformats.org/officeDocument/2006/relationships/tags" Target="../tags/tag438.xml"/><Relationship Id="rId20" Type="http://schemas.openxmlformats.org/officeDocument/2006/relationships/tags" Target="../tags/tag437.xml"/><Relationship Id="rId2" Type="http://schemas.openxmlformats.org/officeDocument/2006/relationships/slideLayout" Target="../slideLayouts/slideLayout31.xml"/><Relationship Id="rId19" Type="http://schemas.openxmlformats.org/officeDocument/2006/relationships/slideLayout" Target="../slideLayouts/slideLayout48.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43.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tags" Target="../tags/tag46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69.xml"/><Relationship Id="rId2" Type="http://schemas.openxmlformats.org/officeDocument/2006/relationships/image" Target="../media/image33.png"/><Relationship Id="rId1" Type="http://schemas.openxmlformats.org/officeDocument/2006/relationships/tags" Target="../tags/tag46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70.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71.xml"/><Relationship Id="rId2" Type="http://schemas.openxmlformats.org/officeDocument/2006/relationships/image" Target="../media/image34.jpe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72.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73.xml"/><Relationship Id="rId2" Type="http://schemas.openxmlformats.org/officeDocument/2006/relationships/image" Target="../media/image35.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74.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6.xml"/><Relationship Id="rId3" Type="http://schemas.openxmlformats.org/officeDocument/2006/relationships/tags" Target="../tags/tag475.xml"/><Relationship Id="rId2" Type="http://schemas.openxmlformats.org/officeDocument/2006/relationships/image" Target="../media/image33.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77.xml"/><Relationship Id="rId2" Type="http://schemas.openxmlformats.org/officeDocument/2006/relationships/tags" Target="../tags/tag476.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78.xml"/><Relationship Id="rId2" Type="http://schemas.openxmlformats.org/officeDocument/2006/relationships/image" Target="../media/image36.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6.xml"/><Relationship Id="rId3" Type="http://schemas.openxmlformats.org/officeDocument/2006/relationships/tags" Target="../tags/tag444.xml"/><Relationship Id="rId2" Type="http://schemas.openxmlformats.org/officeDocument/2006/relationships/image" Target="../media/image16.png"/><Relationship Id="rId1" Type="http://schemas.openxmlformats.org/officeDocument/2006/relationships/image" Target="../media/image15.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tags" Target="../tags/tag479.xml"/><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80.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tags" Target="../tags/tag481.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tags" Target="../tags/tag445.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36.xml"/><Relationship Id="rId6" Type="http://schemas.openxmlformats.org/officeDocument/2006/relationships/tags" Target="../tags/tag450.xml"/><Relationship Id="rId5" Type="http://schemas.openxmlformats.org/officeDocument/2006/relationships/image" Target="../media/image22.png"/><Relationship Id="rId4" Type="http://schemas.openxmlformats.org/officeDocument/2006/relationships/tags" Target="../tags/tag449.xml"/><Relationship Id="rId3" Type="http://schemas.openxmlformats.org/officeDocument/2006/relationships/image" Target="../media/image21.png"/><Relationship Id="rId2" Type="http://schemas.openxmlformats.org/officeDocument/2006/relationships/tags" Target="../tags/tag448.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51.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tags" Target="../tags/tag45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9" Type="http://schemas.openxmlformats.org/officeDocument/2006/relationships/slideLayout" Target="../slideLayouts/slideLayout36.xml"/><Relationship Id="rId18" Type="http://schemas.openxmlformats.org/officeDocument/2006/relationships/tags" Target="../tags/tag465.xml"/><Relationship Id="rId17" Type="http://schemas.openxmlformats.org/officeDocument/2006/relationships/image" Target="../media/image29.png"/><Relationship Id="rId16" Type="http://schemas.openxmlformats.org/officeDocument/2006/relationships/tags" Target="../tags/tag464.xml"/><Relationship Id="rId15" Type="http://schemas.openxmlformats.org/officeDocument/2006/relationships/image" Target="../media/image28.png"/><Relationship Id="rId14" Type="http://schemas.openxmlformats.org/officeDocument/2006/relationships/tags" Target="../tags/tag463.xml"/><Relationship Id="rId13" Type="http://schemas.openxmlformats.org/officeDocument/2006/relationships/image" Target="../media/image27.png"/><Relationship Id="rId12" Type="http://schemas.openxmlformats.org/officeDocument/2006/relationships/tags" Target="../tags/tag462.xml"/><Relationship Id="rId11" Type="http://schemas.openxmlformats.org/officeDocument/2006/relationships/image" Target="../media/image26.png"/><Relationship Id="rId10" Type="http://schemas.openxmlformats.org/officeDocument/2006/relationships/tags" Target="../tags/tag461.xml"/><Relationship Id="rId1" Type="http://schemas.openxmlformats.org/officeDocument/2006/relationships/tags" Target="../tags/tag45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66.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875" y="2225675"/>
            <a:ext cx="12223750" cy="2406650"/>
          </a:xfrm>
          <a:prstGeom prst="rect">
            <a:avLst/>
          </a:prstGeom>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（一）建立与统一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pic>
        <p:nvPicPr>
          <p:cNvPr id="10" name="图片 9"/>
          <p:cNvPicPr>
            <a:picLocks noChangeAspect="1"/>
          </p:cNvPicPr>
          <p:nvPr/>
        </p:nvPicPr>
        <p:blipFill>
          <a:blip r:embed="rId2"/>
          <a:srcRect l="12158" t="5493" r="32757" b="51262"/>
          <a:stretch>
            <a:fillRect/>
          </a:stretch>
        </p:blipFill>
        <p:spPr>
          <a:xfrm>
            <a:off x="88900" y="1477010"/>
            <a:ext cx="2475230" cy="2898775"/>
          </a:xfrm>
          <a:prstGeom prst="rect">
            <a:avLst/>
          </a:prstGeom>
        </p:spPr>
      </p:pic>
      <p:sp>
        <p:nvSpPr>
          <p:cNvPr id="12" name="文本框 11"/>
          <p:cNvSpPr txBox="1"/>
          <p:nvPr/>
        </p:nvSpPr>
        <p:spPr>
          <a:xfrm>
            <a:off x="217805" y="4470400"/>
            <a:ext cx="2475230" cy="4603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t">
            <a:spAutoFit/>
          </a:bodyPr>
          <a:p>
            <a:pPr algn="ctr"/>
            <a:r>
              <a:rPr lang="zh-CN" altLang="en-US" sz="2400" b="1">
                <a:solidFill>
                  <a:schemeClr val="tx1"/>
                </a:solidFill>
                <a:effectLst/>
                <a:latin typeface="楷体" panose="02010609060101010101" charset="-122"/>
                <a:ea typeface="楷体" panose="02010609060101010101" charset="-122"/>
                <a:sym typeface="+mn-ea"/>
              </a:rPr>
              <a:t>成吉思汗像</a:t>
            </a:r>
            <a:endParaRPr lang="zh-CN" altLang="en-US" sz="2400" b="1">
              <a:solidFill>
                <a:schemeClr val="tx1"/>
              </a:solidFill>
              <a:effectLst/>
              <a:latin typeface="楷体" panose="02010609060101010101" charset="-122"/>
              <a:ea typeface="楷体" panose="02010609060101010101" charset="-122"/>
              <a:sym typeface="+mn-ea"/>
            </a:endParaRPr>
          </a:p>
        </p:txBody>
      </p:sp>
      <p:pic>
        <p:nvPicPr>
          <p:cNvPr id="7" name="图片 6"/>
          <p:cNvPicPr>
            <a:picLocks noChangeAspect="1"/>
          </p:cNvPicPr>
          <p:nvPr/>
        </p:nvPicPr>
        <p:blipFill>
          <a:blip r:embed="rId3"/>
          <a:stretch>
            <a:fillRect/>
          </a:stretch>
        </p:blipFill>
        <p:spPr>
          <a:xfrm>
            <a:off x="2923540" y="1477010"/>
            <a:ext cx="2376170" cy="2899410"/>
          </a:xfrm>
          <a:prstGeom prst="rect">
            <a:avLst/>
          </a:prstGeom>
        </p:spPr>
      </p:pic>
      <p:sp>
        <p:nvSpPr>
          <p:cNvPr id="13" name="文本框 12"/>
          <p:cNvSpPr txBox="1"/>
          <p:nvPr/>
        </p:nvSpPr>
        <p:spPr>
          <a:xfrm>
            <a:off x="3003550" y="4470400"/>
            <a:ext cx="2376170" cy="4603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t">
            <a:spAutoFit/>
          </a:bodyPr>
          <a:p>
            <a:pPr algn="ctr"/>
            <a:r>
              <a:rPr lang="zh-CN" altLang="en-US" sz="2400" b="1">
                <a:solidFill>
                  <a:schemeClr val="tx1"/>
                </a:solidFill>
                <a:latin typeface="楷体" panose="02010609060101010101" charset="-122"/>
                <a:ea typeface="楷体" panose="02010609060101010101" charset="-122"/>
                <a:sym typeface="+mn-ea"/>
              </a:rPr>
              <a:t>忽必烈像</a:t>
            </a:r>
            <a:endParaRPr lang="zh-CN" altLang="en-US" sz="2400" b="1">
              <a:solidFill>
                <a:schemeClr val="tx1"/>
              </a:solidFill>
              <a:latin typeface="楷体" panose="02010609060101010101" charset="-122"/>
              <a:ea typeface="楷体" panose="02010609060101010101" charset="-122"/>
              <a:sym typeface="+mn-ea"/>
            </a:endParaRPr>
          </a:p>
        </p:txBody>
      </p:sp>
      <p:sp>
        <p:nvSpPr>
          <p:cNvPr id="15" name="文本框 14"/>
          <p:cNvSpPr txBox="1"/>
          <p:nvPr/>
        </p:nvSpPr>
        <p:spPr>
          <a:xfrm>
            <a:off x="5441315" y="1477010"/>
            <a:ext cx="6329680" cy="953135"/>
          </a:xfrm>
          <a:prstGeom prst="rect">
            <a:avLst/>
          </a:prstGeom>
          <a:noFill/>
        </p:spPr>
        <p:txBody>
          <a:bodyPr wrap="square" rtlCol="0">
            <a:spAutoFit/>
          </a:bodyPr>
          <a:p>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、蒙古崛起：</a:t>
            </a:r>
            <a:endParaRPr lang="zh-CN" altLang="en-US" sz="2800" b="1">
              <a:latin typeface="仿宋" panose="02010609060101010101" charset="-122"/>
              <a:ea typeface="仿宋" panose="02010609060101010101" charset="-122"/>
            </a:endParaRPr>
          </a:p>
          <a:p>
            <a:r>
              <a:rPr lang="zh-CN" altLang="en-US" sz="2800" b="1">
                <a:latin typeface="仿宋" panose="02010609060101010101" charset="-122"/>
                <a:ea typeface="仿宋" panose="02010609060101010101" charset="-122"/>
              </a:rPr>
              <a:t>1206年，蒙古部铁木真建立蒙古汗国</a:t>
            </a:r>
            <a:endParaRPr lang="zh-CN" altLang="en-US" sz="2800" b="1">
              <a:latin typeface="仿宋" panose="02010609060101010101" charset="-122"/>
              <a:ea typeface="仿宋" panose="02010609060101010101" charset="-122"/>
            </a:endParaRPr>
          </a:p>
        </p:txBody>
      </p:sp>
      <p:sp>
        <p:nvSpPr>
          <p:cNvPr id="18" name="文本框 17"/>
          <p:cNvSpPr txBox="1"/>
          <p:nvPr/>
        </p:nvSpPr>
        <p:spPr>
          <a:xfrm>
            <a:off x="5441315" y="2554605"/>
            <a:ext cx="6329680" cy="953135"/>
          </a:xfrm>
          <a:prstGeom prst="rect">
            <a:avLst/>
          </a:prstGeom>
          <a:noFill/>
        </p:spPr>
        <p:txBody>
          <a:bodyPr wrap="square" rtlCol="0">
            <a:spAutoFit/>
          </a:bodyPr>
          <a:p>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、元朝建立：</a:t>
            </a:r>
            <a:endParaRPr lang="zh-CN" altLang="en-US" sz="2800" b="1">
              <a:latin typeface="仿宋" panose="02010609060101010101" charset="-122"/>
              <a:ea typeface="仿宋" panose="02010609060101010101" charset="-122"/>
            </a:endParaRPr>
          </a:p>
          <a:p>
            <a:r>
              <a:rPr lang="zh-CN" altLang="en-US" sz="2800" b="1">
                <a:latin typeface="仿宋" panose="02010609060101010101" charset="-122"/>
                <a:ea typeface="仿宋" panose="02010609060101010101" charset="-122"/>
              </a:rPr>
              <a:t>1271年，忽必烈定国号为元，定都大都</a:t>
            </a:r>
            <a:endParaRPr lang="zh-CN" altLang="en-US" sz="2800" b="1">
              <a:latin typeface="仿宋" panose="02010609060101010101" charset="-122"/>
              <a:ea typeface="仿宋" panose="02010609060101010101" charset="-122"/>
            </a:endParaRPr>
          </a:p>
        </p:txBody>
      </p:sp>
      <p:sp>
        <p:nvSpPr>
          <p:cNvPr id="19" name="文本框 18"/>
          <p:cNvSpPr txBox="1"/>
          <p:nvPr/>
        </p:nvSpPr>
        <p:spPr>
          <a:xfrm>
            <a:off x="5441315" y="3584575"/>
            <a:ext cx="6329680" cy="1383665"/>
          </a:xfrm>
          <a:prstGeom prst="rect">
            <a:avLst/>
          </a:prstGeom>
          <a:noFill/>
        </p:spPr>
        <p:txBody>
          <a:bodyPr wrap="square" rtlCol="0">
            <a:spAutoFit/>
          </a:bodyPr>
          <a:p>
            <a:r>
              <a:rPr lang="en-US" altLang="zh-CN" sz="2800" b="1">
                <a:latin typeface="仿宋" panose="02010609060101010101" charset="-122"/>
                <a:ea typeface="仿宋" panose="02010609060101010101" charset="-122"/>
              </a:rPr>
              <a:t>3</a:t>
            </a:r>
            <a:r>
              <a:rPr lang="zh-CN" altLang="en-US" sz="2800" b="1">
                <a:latin typeface="仿宋" panose="02010609060101010101" charset="-122"/>
                <a:ea typeface="仿宋" panose="02010609060101010101" charset="-122"/>
              </a:rPr>
              <a:t>、元朝统一：</a:t>
            </a:r>
            <a:endParaRPr lang="zh-CN" altLang="en-US" sz="2800" b="1">
              <a:latin typeface="仿宋" panose="02010609060101010101" charset="-122"/>
              <a:ea typeface="仿宋" panose="02010609060101010101" charset="-122"/>
            </a:endParaRPr>
          </a:p>
          <a:p>
            <a:r>
              <a:rPr lang="zh-CN" altLang="en-US" sz="2800" b="1">
                <a:latin typeface="仿宋" panose="02010609060101010101" charset="-122"/>
                <a:ea typeface="仿宋" panose="02010609060101010101" charset="-122"/>
              </a:rPr>
              <a:t>1279年，元军在崖山海域击败南宋余部，完成统一。</a:t>
            </a:r>
            <a:endParaRPr lang="zh-CN" altLang="en-US" sz="2800" b="1">
              <a:latin typeface="仿宋" panose="02010609060101010101" charset="-122"/>
              <a:ea typeface="仿宋" panose="02010609060101010101" charset="-122"/>
            </a:endParaRPr>
          </a:p>
        </p:txBody>
      </p:sp>
      <p:sp>
        <p:nvSpPr>
          <p:cNvPr id="20" name="文本框 19"/>
          <p:cNvSpPr txBox="1"/>
          <p:nvPr/>
        </p:nvSpPr>
        <p:spPr>
          <a:xfrm>
            <a:off x="828040" y="5662295"/>
            <a:ext cx="9747885" cy="521970"/>
          </a:xfrm>
          <a:prstGeom prst="rect">
            <a:avLst/>
          </a:prstGeom>
          <a:solidFill>
            <a:schemeClr val="bg1"/>
          </a:solidFill>
        </p:spPr>
        <p:txBody>
          <a:bodyPr wrap="square" rtlCol="0" anchor="t">
            <a:spAutoFit/>
          </a:bodyPr>
          <a:p>
            <a:pPr algn="ctr"/>
            <a:r>
              <a:rPr lang="zh-CN" altLang="en-US"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中国历史上少数民族建立的第一个统一的封建王朝</a:t>
            </a:r>
            <a:endParaRPr lang="zh-CN" altLang="en-US" sz="2800" b="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p:bldP spid="18" grpId="1"/>
      <p:bldP spid="19" grpId="0"/>
      <p:bldP spid="19" grpId="1"/>
      <p:bldP spid="20" grpId="0" bldLvl="0" animBg="1"/>
      <p:bldP spid="20" grpId="1" animBg="1"/>
      <p:bldP spid="12" grpId="0" animBg="1"/>
      <p:bldP spid="12" grpId="1" animBg="1"/>
      <p:bldP spid="13" grpId="0" animBg="1"/>
      <p:bldP spid="1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内容占位符 3"/>
          <p:cNvPicPr>
            <a:picLocks noGrp="1" noChangeAspect="1"/>
          </p:cNvPicPr>
          <p:nvPr>
            <p:custDataLst>
              <p:tags r:id="rId1"/>
            </p:custDataLst>
          </p:nvPr>
        </p:nvPicPr>
        <p:blipFill>
          <a:blip r:embed="rId2">
            <a:extLst>
              <a:ext uri="{28A0092B-C50C-407E-A947-70E740481C1C}">
                <a14:useLocalDpi xmlns:a14="http://schemas.microsoft.com/office/drawing/2010/main" val="0"/>
              </a:ext>
            </a:extLst>
          </a:blip>
          <a:srcRect l="1438" t="645" r="876" b="5838"/>
          <a:stretch>
            <a:fillRect/>
          </a:stretch>
        </p:blipFill>
        <p:spPr>
          <a:xfrm>
            <a:off x="347980" y="268605"/>
            <a:ext cx="11437620" cy="6271260"/>
          </a:xfrm>
          <a:prstGeom prst="rect">
            <a:avLst/>
          </a:prstGeom>
          <a:ln>
            <a:solidFill>
              <a:schemeClr val="tx1"/>
            </a:solidFill>
          </a:ln>
        </p:spPr>
      </p:pic>
      <p:sp>
        <p:nvSpPr>
          <p:cNvPr id="15" name="文本框 14"/>
          <p:cNvSpPr txBox="1"/>
          <p:nvPr/>
        </p:nvSpPr>
        <p:spPr>
          <a:xfrm>
            <a:off x="11186160" y="758190"/>
            <a:ext cx="388620" cy="1630045"/>
          </a:xfrm>
          <a:prstGeom prst="rect">
            <a:avLst/>
          </a:prstGeom>
          <a:noFill/>
        </p:spPr>
        <p:txBody>
          <a:bodyPr wrap="square" rtlCol="0">
            <a:spAutoFit/>
          </a:bodyPr>
          <a:p>
            <a:pPr algn="ctr"/>
            <a:r>
              <a:rPr lang="zh-CN" altLang="en-US" sz="2000" b="1">
                <a:highlight>
                  <a:srgbClr val="FFFF00"/>
                </a:highlight>
                <a:latin typeface="楷体" panose="02010609060101010101" charset="-122"/>
                <a:ea typeface="楷体" panose="02010609060101010101" charset="-122"/>
                <a:cs typeface="楷体" panose="02010609060101010101" charset="-122"/>
              </a:rPr>
              <a:t>元朝形势图</a:t>
            </a:r>
            <a:endParaRPr lang="zh-CN" altLang="en-US" sz="2000" b="1">
              <a:highlight>
                <a:srgbClr val="FFFF00"/>
              </a:highlight>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99695" y="1461770"/>
            <a:ext cx="6077585" cy="521970"/>
          </a:xfrm>
          <a:prstGeom prst="rect">
            <a:avLst/>
          </a:prstGeom>
          <a:noFill/>
        </p:spPr>
        <p:txBody>
          <a:bodyPr wrap="square" rtlCol="0" anchor="t">
            <a:spAutoFit/>
          </a:bodyPr>
          <a:p>
            <a:r>
              <a:rPr lang="zh-CN" altLang="en-US" sz="2800" b="1">
                <a:highlight>
                  <a:srgbClr val="FFFF00"/>
                </a:highlight>
                <a:latin typeface="仿宋" panose="02010609060101010101" charset="-122"/>
                <a:ea typeface="仿宋" panose="02010609060101010101" charset="-122"/>
                <a:cs typeface="仿宋" panose="02010609060101010101" charset="-122"/>
              </a:rPr>
              <a:t>1、驿站制度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14" name="文本框 13"/>
          <p:cNvSpPr txBox="1"/>
          <p:nvPr/>
        </p:nvSpPr>
        <p:spPr>
          <a:xfrm>
            <a:off x="0" y="2002155"/>
            <a:ext cx="11630660" cy="1730375"/>
          </a:xfrm>
          <a:prstGeom prst="rect">
            <a:avLst/>
          </a:prstGeom>
          <a:noFill/>
        </p:spPr>
        <p:txBody>
          <a:bodyPr wrap="square" rtlCol="0" anchor="t">
            <a:spAutoFit/>
          </a:bodyPr>
          <a:p>
            <a:pPr fontAlgn="auto">
              <a:lnSpc>
                <a:spcPts val="4260"/>
              </a:lnSpc>
            </a:pPr>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a:t>
            </a:r>
            <a:r>
              <a:rPr lang="zh-CN" altLang="en-US" sz="2800" b="1">
                <a:solidFill>
                  <a:srgbClr val="C00000"/>
                </a:solidFill>
                <a:latin typeface="仿宋" panose="02010609060101010101" charset="-122"/>
                <a:ea typeface="仿宋" panose="02010609060101010101" charset="-122"/>
                <a:cs typeface="仿宋" panose="02010609060101010101" charset="-122"/>
              </a:rPr>
              <a:t>驿道</a:t>
            </a:r>
            <a:r>
              <a:rPr lang="zh-CN" altLang="en-US" sz="2800" b="1">
                <a:latin typeface="仿宋" panose="02010609060101010101" charset="-122"/>
                <a:ea typeface="仿宋" panose="02010609060101010101" charset="-122"/>
                <a:cs typeface="仿宋" panose="02010609060101010101" charset="-122"/>
              </a:rPr>
              <a:t>：修筑了四通八达的驿道。</a:t>
            </a:r>
            <a:endParaRPr lang="zh-CN" altLang="en-US" sz="2800" b="1">
              <a:latin typeface="仿宋" panose="02010609060101010101" charset="-122"/>
              <a:ea typeface="仿宋" panose="02010609060101010101" charset="-122"/>
              <a:cs typeface="仿宋" panose="02010609060101010101" charset="-122"/>
            </a:endParaRPr>
          </a:p>
          <a:p>
            <a:pPr fontAlgn="auto">
              <a:lnSpc>
                <a:spcPts val="4260"/>
              </a:lnSpc>
            </a:pPr>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a:t>
            </a:r>
            <a:r>
              <a:rPr lang="zh-CN" altLang="en-US" sz="2800" b="1">
                <a:solidFill>
                  <a:srgbClr val="C00000"/>
                </a:solidFill>
                <a:latin typeface="仿宋" panose="02010609060101010101" charset="-122"/>
                <a:ea typeface="仿宋" panose="02010609060101010101" charset="-122"/>
                <a:cs typeface="仿宋" panose="02010609060101010101" charset="-122"/>
              </a:rPr>
              <a:t>驿站</a:t>
            </a:r>
            <a:r>
              <a:rPr lang="zh-CN" altLang="en-US" sz="2800" b="1">
                <a:latin typeface="仿宋" panose="02010609060101010101" charset="-122"/>
                <a:ea typeface="仿宋" panose="02010609060101010101" charset="-122"/>
                <a:cs typeface="仿宋" panose="02010609060101010101" charset="-122"/>
              </a:rPr>
              <a:t>：为公差人员提供交通和生活服务，并运输官府物资</a:t>
            </a:r>
            <a:endParaRPr lang="zh-CN" altLang="en-US" sz="2800" b="1">
              <a:latin typeface="仿宋" panose="02010609060101010101" charset="-122"/>
              <a:ea typeface="仿宋" panose="02010609060101010101" charset="-122"/>
              <a:cs typeface="仿宋" panose="02010609060101010101" charset="-122"/>
            </a:endParaRPr>
          </a:p>
          <a:p>
            <a:pPr fontAlgn="auto">
              <a:lnSpc>
                <a:spcPts val="4260"/>
              </a:lnSpc>
            </a:pPr>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3</a:t>
            </a:r>
            <a:r>
              <a:rPr lang="zh-CN" altLang="en-US" sz="2800" b="1">
                <a:latin typeface="仿宋" panose="02010609060101010101" charset="-122"/>
                <a:ea typeface="仿宋" panose="02010609060101010101" charset="-122"/>
                <a:cs typeface="仿宋" panose="02010609060101010101" charset="-122"/>
              </a:rPr>
              <a:t>）</a:t>
            </a:r>
            <a:r>
              <a:rPr lang="zh-CN" altLang="en-US" sz="2800" b="1">
                <a:solidFill>
                  <a:srgbClr val="C00000"/>
                </a:solidFill>
                <a:latin typeface="仿宋" panose="02010609060101010101" charset="-122"/>
                <a:ea typeface="仿宋" panose="02010609060101010101" charset="-122"/>
                <a:cs typeface="仿宋" panose="02010609060101010101" charset="-122"/>
              </a:rPr>
              <a:t>急递铺</a:t>
            </a:r>
            <a:r>
              <a:rPr lang="zh-CN" altLang="en-US" sz="2800" b="1">
                <a:latin typeface="仿宋" panose="02010609060101010101" charset="-122"/>
                <a:ea typeface="仿宋" panose="02010609060101010101" charset="-122"/>
                <a:cs typeface="仿宋" panose="02010609060101010101" charset="-122"/>
              </a:rPr>
              <a:t>：传递文书</a:t>
            </a:r>
            <a:endParaRPr lang="zh-CN" altLang="en-US" sz="2800" b="1">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336550" y="4399915"/>
            <a:ext cx="8748395" cy="1730375"/>
          </a:xfrm>
          <a:prstGeom prst="rect">
            <a:avLst/>
          </a:prstGeom>
          <a:noFill/>
        </p:spPr>
        <p:txBody>
          <a:bodyPr wrap="square" rtlCol="0">
            <a:spAutoFit/>
          </a:bodyPr>
          <a:p>
            <a:pPr algn="l">
              <a:lnSpc>
                <a:spcPts val="4260"/>
              </a:lnSpc>
              <a:buClrTx/>
              <a:buSzTx/>
              <a:buNone/>
            </a:pPr>
            <a:r>
              <a:rPr lang="zh-CN" altLang="en-US" sz="2800" b="1">
                <a:latin typeface="仿宋" panose="02010609060101010101" charset="-122"/>
                <a:ea typeface="仿宋" panose="02010609060101010101" charset="-122"/>
                <a:cs typeface="仿宋" panose="02010609060101010101" charset="-122"/>
                <a:sym typeface="+mn-ea"/>
              </a:rPr>
              <a:t>（1）有利于加强中央集权</a:t>
            </a:r>
            <a:endParaRPr lang="zh-CN" altLang="en-US" sz="2800" b="1">
              <a:solidFill>
                <a:schemeClr val="tx1"/>
              </a:solidFill>
              <a:latin typeface="仿宋" panose="02010609060101010101" charset="-122"/>
              <a:ea typeface="仿宋" panose="02010609060101010101" charset="-122"/>
              <a:cs typeface="仿宋" panose="02010609060101010101" charset="-122"/>
            </a:endParaRPr>
          </a:p>
          <a:p>
            <a:pPr algn="l">
              <a:lnSpc>
                <a:spcPts val="4260"/>
              </a:lnSpc>
              <a:buClrTx/>
              <a:buSzTx/>
              <a:buNone/>
            </a:pPr>
            <a:r>
              <a:rPr lang="zh-CN" altLang="en-US" sz="2800" b="1">
                <a:latin typeface="仿宋" panose="02010609060101010101" charset="-122"/>
                <a:ea typeface="仿宋" panose="02010609060101010101" charset="-122"/>
                <a:cs typeface="仿宋" panose="02010609060101010101" charset="-122"/>
                <a:sym typeface="+mn-ea"/>
              </a:rPr>
              <a:t>（2）促进交通运输的发展</a:t>
            </a:r>
            <a:endParaRPr lang="zh-CN" altLang="en-US" sz="2800" b="1">
              <a:solidFill>
                <a:schemeClr val="tx1"/>
              </a:solidFill>
              <a:latin typeface="仿宋" panose="02010609060101010101" charset="-122"/>
              <a:ea typeface="仿宋" panose="02010609060101010101" charset="-122"/>
              <a:cs typeface="仿宋" panose="02010609060101010101" charset="-122"/>
            </a:endParaRPr>
          </a:p>
          <a:p>
            <a:pPr algn="l">
              <a:lnSpc>
                <a:spcPts val="4260"/>
              </a:lnSpc>
              <a:buClrTx/>
              <a:buSzTx/>
              <a:buNone/>
            </a:pPr>
            <a:r>
              <a:rPr lang="zh-CN" altLang="en-US" sz="2800" b="1">
                <a:latin typeface="仿宋" panose="02010609060101010101" charset="-122"/>
                <a:ea typeface="仿宋" panose="02010609060101010101" charset="-122"/>
                <a:cs typeface="仿宋" panose="02010609060101010101" charset="-122"/>
                <a:sym typeface="+mn-ea"/>
              </a:rPr>
              <a:t>（3）推动经济文化的交流</a:t>
            </a:r>
            <a:endParaRPr lang="zh-CN" altLang="en-US" sz="2800" b="1">
              <a:solidFill>
                <a:schemeClr val="tx1"/>
              </a:solidFill>
              <a:latin typeface="仿宋" panose="02010609060101010101" charset="-122"/>
              <a:ea typeface="仿宋" panose="02010609060101010101" charset="-122"/>
              <a:cs typeface="仿宋" panose="02010609060101010101" charset="-122"/>
            </a:endParaRPr>
          </a:p>
        </p:txBody>
      </p:sp>
      <p:sp>
        <p:nvSpPr>
          <p:cNvPr id="6" name="文本框 5"/>
          <p:cNvSpPr txBox="1"/>
          <p:nvPr/>
        </p:nvSpPr>
        <p:spPr>
          <a:xfrm>
            <a:off x="336550" y="3877945"/>
            <a:ext cx="1255395" cy="521970"/>
          </a:xfrm>
          <a:prstGeom prst="rect">
            <a:avLst/>
          </a:prstGeom>
          <a:noFill/>
        </p:spPr>
        <p:txBody>
          <a:bodyPr wrap="none" rtlCol="0">
            <a:spAutoFit/>
          </a:bodyPr>
          <a:p>
            <a:pPr algn="l"/>
            <a:r>
              <a:rPr lang="zh-CN" altLang="en-US" sz="2800" b="1">
                <a:latin typeface="仿宋" panose="02010609060101010101" charset="-122"/>
                <a:ea typeface="仿宋" panose="02010609060101010101" charset="-122"/>
                <a:cs typeface="仿宋" panose="02010609060101010101" charset="-122"/>
                <a:sym typeface="+mn-ea"/>
              </a:rPr>
              <a:t>意义：</a:t>
            </a:r>
            <a:endParaRPr lang="zh-CN" altLang="en-US" sz="2800" b="1">
              <a:solidFill>
                <a:schemeClr val="tx1"/>
              </a:solidFill>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blinds(horizont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131445" y="143256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2</a:t>
            </a:r>
            <a:r>
              <a:rPr lang="zh-CN" altLang="en-US" sz="2800" b="1">
                <a:highlight>
                  <a:srgbClr val="FFFF00"/>
                </a:highlight>
                <a:latin typeface="仿宋" panose="02010609060101010101" charset="-122"/>
                <a:ea typeface="仿宋" panose="02010609060101010101" charset="-122"/>
                <a:cs typeface="仿宋" panose="02010609060101010101" charset="-122"/>
              </a:rPr>
              <a:t>、行省制度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pic>
        <p:nvPicPr>
          <p:cNvPr id="29699" name="图片 2"/>
          <p:cNvPicPr>
            <a:picLocks noChangeAspect="1"/>
          </p:cNvPicPr>
          <p:nvPr/>
        </p:nvPicPr>
        <p:blipFill>
          <a:blip r:embed="rId2"/>
          <a:srcRect b="15405"/>
          <a:stretch>
            <a:fillRect/>
          </a:stretch>
        </p:blipFill>
        <p:spPr>
          <a:xfrm>
            <a:off x="130810" y="1946910"/>
            <a:ext cx="5815330" cy="3589655"/>
          </a:xfrm>
          <a:prstGeom prst="rect">
            <a:avLst/>
          </a:prstGeom>
          <a:noFill/>
          <a:ln w="9525">
            <a:noFill/>
          </a:ln>
        </p:spPr>
      </p:pic>
      <p:sp>
        <p:nvSpPr>
          <p:cNvPr id="7" name="文本框 6"/>
          <p:cNvSpPr txBox="1"/>
          <p:nvPr/>
        </p:nvSpPr>
        <p:spPr>
          <a:xfrm>
            <a:off x="6080760" y="1965960"/>
            <a:ext cx="6118225" cy="2694305"/>
          </a:xfrm>
          <a:prstGeom prst="rect">
            <a:avLst/>
          </a:prstGeom>
          <a:noFill/>
        </p:spPr>
        <p:txBody>
          <a:bodyPr wrap="square" rtlCol="0" anchor="t">
            <a:spAutoFit/>
          </a:bodyPr>
          <a:p>
            <a:pPr indent="0" algn="just" fontAlgn="auto">
              <a:lnSpc>
                <a:spcPts val="406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1</a:t>
            </a:r>
            <a:r>
              <a:rPr kumimoji="1" lang="zh-CN" altLang="en-US" sz="2800" b="1">
                <a:latin typeface="仿宋" panose="02010609060101010101" charset="-122"/>
                <a:ea typeface="仿宋" panose="02010609060101010101" charset="-122"/>
                <a:cs typeface="仿宋" panose="02010609060101010101" charset="-122"/>
                <a:sym typeface="+mn-ea"/>
              </a:rPr>
              <a:t>）含义：</a:t>
            </a:r>
            <a:endParaRPr kumimoji="1" lang="zh-CN" altLang="en-US" sz="2800" b="1">
              <a:latin typeface="仿宋" panose="02010609060101010101" charset="-122"/>
              <a:ea typeface="仿宋" panose="02010609060101010101" charset="-122"/>
              <a:cs typeface="仿宋" panose="02010609060101010101" charset="-122"/>
              <a:sym typeface="+mn-ea"/>
            </a:endParaRPr>
          </a:p>
          <a:p>
            <a:pPr indent="0" algn="just" fontAlgn="auto">
              <a:lnSpc>
                <a:spcPts val="406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 </a:t>
            </a:r>
            <a:r>
              <a:rPr kumimoji="1" lang="en-US" altLang="zh-CN" sz="2800" b="1">
                <a:latin typeface="仿宋" panose="02010609060101010101" charset="-122"/>
                <a:ea typeface="仿宋" panose="02010609060101010101" charset="-122"/>
                <a:cs typeface="仿宋" panose="02010609060101010101" charset="-122"/>
                <a:sym typeface="+mn-ea"/>
              </a:rPr>
              <a:t>    </a:t>
            </a:r>
            <a:r>
              <a:rPr kumimoji="1" lang="zh-CN" altLang="en-US" sz="2800" b="1">
                <a:latin typeface="仿宋" panose="02010609060101010101" charset="-122"/>
                <a:ea typeface="仿宋" panose="02010609060101010101" charset="-122"/>
                <a:cs typeface="仿宋" panose="02010609060101010101" charset="-122"/>
                <a:sym typeface="+mn-ea"/>
              </a:rPr>
              <a:t>当时中央的宰相机构是中书省，委派官员</a:t>
            </a:r>
            <a:r>
              <a:rPr kumimoji="1" lang="zh-CN" altLang="en-US" sz="2800" b="1">
                <a:solidFill>
                  <a:srgbClr val="C00000"/>
                </a:solidFill>
                <a:latin typeface="仿宋" panose="02010609060101010101" charset="-122"/>
                <a:ea typeface="仿宋" panose="02010609060101010101" charset="-122"/>
                <a:cs typeface="仿宋" panose="02010609060101010101" charset="-122"/>
                <a:sym typeface="+mn-ea"/>
              </a:rPr>
              <a:t>代表中书省</a:t>
            </a:r>
            <a:r>
              <a:rPr kumimoji="1" lang="zh-CN" altLang="en-US" sz="2800" b="1">
                <a:latin typeface="仿宋" panose="02010609060101010101" charset="-122"/>
                <a:ea typeface="仿宋" panose="02010609060101010101" charset="-122"/>
                <a:cs typeface="仿宋" panose="02010609060101010101" charset="-122"/>
                <a:sym typeface="+mn-ea"/>
              </a:rPr>
              <a:t>处理地方事务，逐渐形成</a:t>
            </a:r>
            <a:r>
              <a:rPr kumimoji="1" lang="zh-CN" altLang="en-US" sz="2800" b="1">
                <a:solidFill>
                  <a:srgbClr val="C00000"/>
                </a:solidFill>
                <a:latin typeface="仿宋" panose="02010609060101010101" charset="-122"/>
                <a:ea typeface="仿宋" panose="02010609060101010101" charset="-122"/>
                <a:cs typeface="仿宋" panose="02010609060101010101" charset="-122"/>
                <a:sym typeface="+mn-ea"/>
              </a:rPr>
              <a:t>常设机构</a:t>
            </a:r>
            <a:r>
              <a:rPr kumimoji="1" lang="zh-CN" altLang="en-US" sz="2800" b="1">
                <a:latin typeface="仿宋" panose="02010609060101010101" charset="-122"/>
                <a:ea typeface="仿宋" panose="02010609060101010101" charset="-122"/>
                <a:cs typeface="仿宋" panose="02010609060101010101" charset="-122"/>
                <a:sym typeface="+mn-ea"/>
              </a:rPr>
              <a:t>，称为行中书省，简称行省。</a:t>
            </a:r>
            <a:endParaRPr kumimoji="1" lang="en-US" altLang="zh-CN" sz="2800" b="1">
              <a:latin typeface="仿宋" panose="02010609060101010101" charset="-122"/>
              <a:ea typeface="仿宋" panose="02010609060101010101" charset="-122"/>
              <a:cs typeface="仿宋" panose="02010609060101010101" charset="-122"/>
              <a:sym typeface="+mn-ea"/>
            </a:endParaRPr>
          </a:p>
        </p:txBody>
      </p:sp>
      <p:sp>
        <p:nvSpPr>
          <p:cNvPr id="10" name="文本框 9"/>
          <p:cNvSpPr txBox="1"/>
          <p:nvPr/>
        </p:nvSpPr>
        <p:spPr>
          <a:xfrm>
            <a:off x="6080760" y="4785360"/>
            <a:ext cx="5847080" cy="1652905"/>
          </a:xfrm>
          <a:prstGeom prst="rect">
            <a:avLst/>
          </a:prstGeom>
          <a:noFill/>
        </p:spPr>
        <p:txBody>
          <a:bodyPr wrap="square" rtlCol="0" anchor="t">
            <a:spAutoFit/>
          </a:bodyPr>
          <a:p>
            <a:pPr algn="just" fontAlgn="auto">
              <a:lnSpc>
                <a:spcPts val="4060"/>
              </a:lnSpc>
              <a:buFont typeface="Arial" panose="020B0604020202020204" pitchFamily="34" charset="0"/>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2</a:t>
            </a:r>
            <a:r>
              <a:rPr kumimoji="1" lang="zh-CN" altLang="en-US" sz="2800" b="1">
                <a:latin typeface="仿宋" panose="02010609060101010101" charset="-122"/>
                <a:ea typeface="仿宋" panose="02010609060101010101" charset="-122"/>
                <a:cs typeface="仿宋" panose="02010609060101010101" charset="-122"/>
                <a:sym typeface="+mn-ea"/>
              </a:rPr>
              <a:t>）性质：</a:t>
            </a:r>
            <a:endParaRPr kumimoji="1" lang="zh-CN" altLang="en-US" sz="2800" b="1">
              <a:latin typeface="仿宋" panose="02010609060101010101" charset="-122"/>
              <a:ea typeface="仿宋" panose="02010609060101010101" charset="-122"/>
              <a:cs typeface="仿宋" panose="02010609060101010101" charset="-122"/>
              <a:sym typeface="+mn-ea"/>
            </a:endParaRPr>
          </a:p>
          <a:p>
            <a:pPr algn="just" fontAlgn="auto">
              <a:lnSpc>
                <a:spcPts val="4060"/>
              </a:lnSpc>
              <a:buFont typeface="Arial" panose="020B0604020202020204" pitchFamily="34" charset="0"/>
            </a:pPr>
            <a:r>
              <a:rPr kumimoji="1" lang="zh-CN" altLang="en-US" sz="2800" b="1">
                <a:latin typeface="仿宋" panose="02010609060101010101" charset="-122"/>
                <a:ea typeface="仿宋" panose="02010609060101010101" charset="-122"/>
                <a:cs typeface="仿宋" panose="02010609060101010101" charset="-122"/>
                <a:sym typeface="+mn-ea"/>
              </a:rPr>
              <a:t> </a:t>
            </a:r>
            <a:r>
              <a:rPr kumimoji="1" lang="en-US" altLang="zh-CN" sz="2800" b="1">
                <a:latin typeface="仿宋" panose="02010609060101010101" charset="-122"/>
                <a:ea typeface="仿宋" panose="02010609060101010101" charset="-122"/>
                <a:cs typeface="仿宋" panose="02010609060101010101" charset="-122"/>
                <a:sym typeface="+mn-ea"/>
              </a:rPr>
              <a:t>    </a:t>
            </a:r>
            <a:r>
              <a:rPr kumimoji="1" lang="zh-CN" altLang="en-US" sz="2800" b="1">
                <a:latin typeface="仿宋" panose="02010609060101010101" charset="-122"/>
                <a:ea typeface="仿宋" panose="02010609060101010101" charset="-122"/>
                <a:cs typeface="仿宋" panose="02010609060101010101" charset="-122"/>
                <a:sym typeface="+mn-ea"/>
              </a:rPr>
              <a:t>既是地方最高行政机构，又是中央派出机构（</a:t>
            </a:r>
            <a:r>
              <a:rPr kumimoji="1" lang="zh-CN" altLang="en-US" sz="2800" b="1">
                <a:solidFill>
                  <a:srgbClr val="C00000"/>
                </a:solidFill>
                <a:latin typeface="仿宋" panose="02010609060101010101" charset="-122"/>
                <a:ea typeface="仿宋" panose="02010609060101010101" charset="-122"/>
                <a:cs typeface="仿宋" panose="02010609060101010101" charset="-122"/>
                <a:sym typeface="+mn-ea"/>
              </a:rPr>
              <a:t>双重性</a:t>
            </a:r>
            <a:r>
              <a:rPr kumimoji="1" lang="zh-CN" altLang="en-US" sz="2800" b="1">
                <a:latin typeface="仿宋" panose="02010609060101010101" charset="-122"/>
                <a:ea typeface="仿宋" panose="02010609060101010101" charset="-122"/>
                <a:cs typeface="仿宋" panose="02010609060101010101" charset="-122"/>
                <a:sym typeface="+mn-ea"/>
              </a:rPr>
              <a:t>）</a:t>
            </a:r>
            <a:endParaRPr lang="zh-CN" altLang="en-US"/>
          </a:p>
        </p:txBody>
      </p:sp>
      <p:sp>
        <p:nvSpPr>
          <p:cNvPr id="20" name="文本框 19"/>
          <p:cNvSpPr txBox="1"/>
          <p:nvPr/>
        </p:nvSpPr>
        <p:spPr>
          <a:xfrm>
            <a:off x="130810" y="5539105"/>
            <a:ext cx="5949950" cy="1198880"/>
          </a:xfrm>
          <a:prstGeom prst="rect">
            <a:avLst/>
          </a:prstGeom>
          <a:solidFill>
            <a:schemeClr val="accent2"/>
          </a:solidFill>
        </p:spPr>
        <p:txBody>
          <a:bodyPr wrap="square" rtlCol="0" anchor="t">
            <a:spAutoFit/>
          </a:bodyPr>
          <a:p>
            <a:pPr algn="l" fontAlgn="auto"/>
            <a:r>
              <a:rPr lang="zh-CN" altLang="en-US" sz="2400" b="1">
                <a:solidFill>
                  <a:schemeClr val="bg1"/>
                </a:solidFill>
                <a:latin typeface="楷体" panose="02010609060101010101" charset="-122"/>
                <a:ea typeface="楷体" panose="02010609060101010101" charset="-122"/>
              </a:rPr>
              <a:t>误区警示：</a:t>
            </a:r>
            <a:endParaRPr lang="zh-CN" altLang="en-US" sz="2400" b="1">
              <a:solidFill>
                <a:schemeClr val="bg1"/>
              </a:solidFill>
              <a:latin typeface="楷体" panose="02010609060101010101" charset="-122"/>
              <a:ea typeface="楷体" panose="02010609060101010101" charset="-122"/>
            </a:endParaRPr>
          </a:p>
          <a:p>
            <a:pPr algn="l" fontAlgn="auto"/>
            <a:r>
              <a:rPr lang="zh-CN" altLang="en-US" sz="2400" b="1">
                <a:solidFill>
                  <a:schemeClr val="bg1"/>
                </a:solidFill>
                <a:latin typeface="楷体" panose="02010609060101010101" charset="-122"/>
                <a:ea typeface="楷体" panose="02010609060101010101" charset="-122"/>
              </a:rPr>
              <a:t>唐中书省：中央决策机构之一，起草诏令</a:t>
            </a:r>
            <a:endParaRPr lang="zh-CN" altLang="en-US" sz="2400" b="1">
              <a:solidFill>
                <a:schemeClr val="bg1"/>
              </a:solidFill>
              <a:latin typeface="楷体" panose="02010609060101010101" charset="-122"/>
              <a:ea typeface="楷体" panose="02010609060101010101" charset="-122"/>
            </a:endParaRPr>
          </a:p>
          <a:p>
            <a:pPr algn="l" fontAlgn="auto"/>
            <a:r>
              <a:rPr lang="zh-CN" altLang="en-US" sz="2400" b="1">
                <a:solidFill>
                  <a:schemeClr val="bg1"/>
                </a:solidFill>
                <a:latin typeface="楷体" panose="02010609060101010101" charset="-122"/>
                <a:ea typeface="楷体" panose="02010609060101010101" charset="-122"/>
              </a:rPr>
              <a:t>元中书省：宰相机构，全国最高行政机构</a:t>
            </a:r>
            <a:endParaRPr lang="zh-CN" altLang="en-US" sz="2400" b="1">
              <a:solidFill>
                <a:schemeClr val="bg1"/>
              </a:solidFill>
              <a:latin typeface="楷体" panose="02010609060101010101" charset="-122"/>
              <a:ea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arn(inVertical)">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down)">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blinds(horizontal)">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wipe(down)">
                                      <p:cBhvr>
                                        <p:cTn id="3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635" y="142240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2</a:t>
            </a:r>
            <a:r>
              <a:rPr lang="zh-CN" altLang="en-US" sz="2800" b="1">
                <a:highlight>
                  <a:srgbClr val="FFFF00"/>
                </a:highlight>
                <a:latin typeface="仿宋" panose="02010609060101010101" charset="-122"/>
                <a:ea typeface="仿宋" panose="02010609060101010101" charset="-122"/>
                <a:cs typeface="仿宋" panose="02010609060101010101" charset="-122"/>
              </a:rPr>
              <a:t>、行省制度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7" name="文本框 6"/>
          <p:cNvSpPr txBox="1"/>
          <p:nvPr/>
        </p:nvSpPr>
        <p:spPr>
          <a:xfrm>
            <a:off x="0" y="4598670"/>
            <a:ext cx="10215880" cy="1132205"/>
          </a:xfrm>
          <a:prstGeom prst="rect">
            <a:avLst/>
          </a:prstGeom>
          <a:noFill/>
        </p:spPr>
        <p:txBody>
          <a:bodyPr wrap="square" rtlCol="0" anchor="t">
            <a:spAutoFit/>
          </a:bodyPr>
          <a:p>
            <a:pPr indent="0" algn="just" fontAlgn="auto">
              <a:lnSpc>
                <a:spcPts val="406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3</a:t>
            </a:r>
            <a:r>
              <a:rPr kumimoji="1" lang="zh-CN" altLang="en-US" sz="2800" b="1">
                <a:latin typeface="仿宋" panose="02010609060101010101" charset="-122"/>
                <a:ea typeface="仿宋" panose="02010609060101010101" charset="-122"/>
                <a:cs typeface="仿宋" panose="02010609060101010101" charset="-122"/>
                <a:sym typeface="+mn-ea"/>
              </a:rPr>
              <a:t>）特点</a:t>
            </a:r>
            <a:endParaRPr kumimoji="1" lang="zh-CN" altLang="en-US" sz="2800" b="1">
              <a:latin typeface="仿宋" panose="02010609060101010101" charset="-122"/>
              <a:ea typeface="仿宋" panose="02010609060101010101" charset="-122"/>
              <a:cs typeface="仿宋" panose="02010609060101010101" charset="-122"/>
              <a:sym typeface="+mn-ea"/>
            </a:endParaRPr>
          </a:p>
          <a:p>
            <a:pPr indent="0" algn="just" fontAlgn="auto">
              <a:lnSpc>
                <a:spcPts val="4060"/>
              </a:lnSpc>
              <a:buFont typeface="Arial" panose="020B0604020202020204" pitchFamily="34" charset="0"/>
              <a:buNone/>
            </a:pPr>
            <a:r>
              <a:rPr kumimoji="1" lang="en-US" altLang="zh-CN" sz="2800" b="1">
                <a:latin typeface="Calibri" panose="020F0502020204030204" charset="0"/>
                <a:ea typeface="仿宋" panose="02010609060101010101" charset="-122"/>
                <a:cs typeface="仿宋" panose="02010609060101010101" charset="-122"/>
                <a:sym typeface="+mn-ea"/>
              </a:rPr>
              <a:t>         ①辖区</a:t>
            </a:r>
            <a:r>
              <a:rPr kumimoji="1" lang="zh-CN" altLang="en-US" sz="2800" b="1">
                <a:latin typeface="Calibri" panose="020F0502020204030204" charset="0"/>
                <a:ea typeface="仿宋" panose="02010609060101010101" charset="-122"/>
                <a:cs typeface="仿宋" panose="02010609060101010101" charset="-122"/>
                <a:sym typeface="+mn-ea"/>
              </a:rPr>
              <a:t>广阔</a:t>
            </a:r>
            <a:r>
              <a:rPr kumimoji="1" lang="en-US" altLang="zh-CN" sz="2800" b="1">
                <a:latin typeface="Calibri" panose="020F0502020204030204" charset="0"/>
                <a:ea typeface="仿宋" panose="02010609060101010101" charset="-122"/>
                <a:cs typeface="仿宋" panose="02010609060101010101" charset="-122"/>
                <a:sym typeface="+mn-ea"/>
              </a:rPr>
              <a:t>    ②</a:t>
            </a:r>
            <a:r>
              <a:rPr kumimoji="1" lang="zh-CN" altLang="en-US" sz="2800" b="1">
                <a:latin typeface="Calibri" panose="020F0502020204030204" charset="0"/>
                <a:ea typeface="仿宋" panose="02010609060101010101" charset="-122"/>
                <a:cs typeface="仿宋" panose="02010609060101010101" charset="-122"/>
                <a:sym typeface="+mn-ea"/>
              </a:rPr>
              <a:t>权力大而不专，中央集权与地方分权相结合</a:t>
            </a:r>
            <a:endParaRPr kumimoji="1" lang="zh-CN" altLang="en-US" sz="2800" b="1">
              <a:latin typeface="Calibri" panose="020F0502020204030204" charset="0"/>
              <a:ea typeface="仿宋" panose="02010609060101010101" charset="-122"/>
              <a:cs typeface="仿宋" panose="02010609060101010101" charset="-122"/>
              <a:sym typeface="+mn-ea"/>
            </a:endParaRPr>
          </a:p>
        </p:txBody>
      </p:sp>
      <p:sp>
        <p:nvSpPr>
          <p:cNvPr id="9" name="文本框 8"/>
          <p:cNvSpPr txBox="1"/>
          <p:nvPr/>
        </p:nvSpPr>
        <p:spPr>
          <a:xfrm>
            <a:off x="79375" y="1904365"/>
            <a:ext cx="12112625" cy="2694305"/>
          </a:xfrm>
          <a:prstGeom prst="rect">
            <a:avLst/>
          </a:prstGeom>
          <a:noFill/>
        </p:spPr>
        <p:txBody>
          <a:bodyPr wrap="square" rtlCol="0" anchor="t">
            <a:spAutoFit/>
          </a:bodyPr>
          <a:p>
            <a:pPr fontAlgn="auto">
              <a:lnSpc>
                <a:spcPts val="4060"/>
              </a:lnSpc>
            </a:pP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    </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行省“掌国庶务，统郡县，镇边鄙，与都省（中书省）为表里，</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以省官（中书省官员）出领其事</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凡钱粮、兵甲、屯种、漕运、军国重事</a:t>
            </a:r>
            <a:r>
              <a:rPr lang="en-US" altLang="zh-CN" sz="2800" b="1">
                <a:solidFill>
                  <a:srgbClr val="C00000"/>
                </a:solidFill>
                <a:latin typeface="楷体" panose="02010609060101010101" charset="-122"/>
                <a:ea typeface="楷体" panose="02010609060101010101" charset="-122"/>
                <a:cs typeface="楷体" panose="02010609060101010101" charset="-122"/>
                <a:sym typeface="+mn-ea"/>
              </a:rPr>
              <a:t>,</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无不领之</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a:t>
            </a:r>
            <a:endParaRPr lang="en-US" altLang="zh-CN" sz="2800" b="1">
              <a:solidFill>
                <a:sysClr val="windowText" lastClr="000000"/>
              </a:solidFill>
              <a:latin typeface="楷体" panose="02010609060101010101" charset="-122"/>
              <a:ea typeface="楷体" panose="02010609060101010101" charset="-122"/>
              <a:cs typeface="楷体" panose="02010609060101010101" charset="-122"/>
            </a:endParaRPr>
          </a:p>
          <a:p>
            <a:pPr fontAlgn="auto">
              <a:lnSpc>
                <a:spcPts val="4060"/>
              </a:lnSpc>
            </a:pP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    </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行省 “诸行省用及（超过）千定（锭），</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必咨都省</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 “决大狱，质疑事</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皆中书报可而后行</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  ——《</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元史</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r>
              <a:rPr lang="zh-CN" altLang="en-US" sz="2800" b="1">
                <a:solidFill>
                  <a:sysClr val="windowText" lastClr="000000"/>
                </a:solidFill>
                <a:latin typeface="楷体" panose="02010609060101010101" charset="-122"/>
                <a:ea typeface="楷体" panose="02010609060101010101" charset="-122"/>
                <a:cs typeface="楷体" panose="02010609060101010101" charset="-122"/>
                <a:sym typeface="+mn-ea"/>
              </a:rPr>
              <a:t>百官志七</a:t>
            </a:r>
            <a:r>
              <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rPr>
              <a:t>》</a:t>
            </a:r>
            <a:endParaRPr lang="en-US" altLang="zh-CN" sz="2800" b="1">
              <a:solidFill>
                <a:sysClr val="windowText" lastClr="000000"/>
              </a:solidFill>
              <a:latin typeface="楷体" panose="02010609060101010101" charset="-122"/>
              <a:ea typeface="楷体" panose="02010609060101010101" charset="-122"/>
              <a:cs typeface="楷体" panose="02010609060101010101" charset="-122"/>
              <a:sym typeface="+mn-ea"/>
            </a:endParaRPr>
          </a:p>
        </p:txBody>
      </p:sp>
      <p:sp>
        <p:nvSpPr>
          <p:cNvPr id="20" name="文本框 19"/>
          <p:cNvSpPr txBox="1"/>
          <p:nvPr/>
        </p:nvSpPr>
        <p:spPr>
          <a:xfrm>
            <a:off x="1065530" y="5983605"/>
            <a:ext cx="6864985" cy="583565"/>
          </a:xfrm>
          <a:prstGeom prst="rect">
            <a:avLst/>
          </a:prstGeom>
          <a:solidFill>
            <a:schemeClr val="bg1"/>
          </a:solidFill>
        </p:spPr>
        <p:txBody>
          <a:bodyPr wrap="square" rtlCol="0" anchor="t">
            <a:spAutoFit/>
          </a:bodyPr>
          <a:p>
            <a:pPr algn="ctr" fontAlgn="auto"/>
            <a:r>
              <a:rPr lang="zh-CN" altLang="en-US" sz="3200" b="1">
                <a:solidFill>
                  <a:schemeClr val="tx1"/>
                </a:solidFill>
                <a:latin typeface="楷体" panose="02010609060101010101" charset="-122"/>
                <a:ea typeface="楷体" panose="02010609060101010101" charset="-122"/>
              </a:rPr>
              <a:t>中央与地方实现一定的权力平衡</a:t>
            </a:r>
            <a:endParaRPr lang="zh-CN" altLang="en-US" sz="3200" b="1">
              <a:solidFill>
                <a:schemeClr val="tx1"/>
              </a:solidFill>
              <a:latin typeface="楷体" panose="02010609060101010101" charset="-122"/>
              <a:ea typeface="楷体" panose="02010609060101010101" charset="-122"/>
            </a:endParaRPr>
          </a:p>
        </p:txBody>
      </p:sp>
      <p:sp>
        <p:nvSpPr>
          <p:cNvPr id="13" name="文本框 12"/>
          <p:cNvSpPr txBox="1"/>
          <p:nvPr/>
        </p:nvSpPr>
        <p:spPr>
          <a:xfrm>
            <a:off x="9355455" y="3001010"/>
            <a:ext cx="2058035"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军政大权集中</a:t>
            </a:r>
            <a:endParaRPr lang="zh-CN" altLang="en-US" sz="2400" b="1">
              <a:solidFill>
                <a:schemeClr val="bg1"/>
              </a:solidFill>
              <a:latin typeface="楷体" panose="02010609060101010101" charset="-122"/>
              <a:ea typeface="楷体" panose="02010609060101010101" charset="-122"/>
            </a:endParaRPr>
          </a:p>
        </p:txBody>
      </p:sp>
      <p:sp>
        <p:nvSpPr>
          <p:cNvPr id="14" name="文本框 13"/>
          <p:cNvSpPr txBox="1"/>
          <p:nvPr/>
        </p:nvSpPr>
        <p:spPr>
          <a:xfrm>
            <a:off x="9355455" y="3978275"/>
            <a:ext cx="2058035" cy="460375"/>
          </a:xfrm>
          <a:prstGeom prst="rect">
            <a:avLst/>
          </a:prstGeom>
          <a:solidFill>
            <a:srgbClr val="C00000"/>
          </a:solidFill>
        </p:spPr>
        <p:txBody>
          <a:bodyPr wrap="square" rtlCol="0">
            <a:spAutoFit/>
          </a:bodyPr>
          <a:p>
            <a:pPr algn="ctr"/>
            <a:r>
              <a:rPr lang="zh-CN" altLang="en-US" sz="2400" b="1">
                <a:solidFill>
                  <a:schemeClr val="bg1"/>
                </a:solidFill>
                <a:latin typeface="楷体" panose="02010609060101010101" charset="-122"/>
                <a:ea typeface="楷体" panose="02010609060101010101" charset="-122"/>
              </a:rPr>
              <a:t>受制于中央</a:t>
            </a:r>
            <a:endParaRPr lang="zh-CN" altLang="en-US" sz="2400" b="1">
              <a:solidFill>
                <a:schemeClr val="bg1"/>
              </a:solidFill>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blinds(horizontal)">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blinds(horizontal)">
                                      <p:cBhvr>
                                        <p:cTn id="28" dur="500"/>
                                        <p:tgtEl>
                                          <p:spTgt spid="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blinds(horizontal)">
                                      <p:cBhvr>
                                        <p:cTn id="3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13" grpId="0" bldLvl="0" animBg="1"/>
      <p:bldP spid="13" grpId="1" animBg="1"/>
      <p:bldP spid="14" grpId="0" bldLvl="0" animBg="1"/>
      <p:bldP spid="14" grpId="1" animBg="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0" y="142240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2</a:t>
            </a:r>
            <a:r>
              <a:rPr lang="zh-CN" altLang="en-US" sz="2800" b="1">
                <a:highlight>
                  <a:srgbClr val="FFFF00"/>
                </a:highlight>
                <a:latin typeface="仿宋" panose="02010609060101010101" charset="-122"/>
                <a:ea typeface="仿宋" panose="02010609060101010101" charset="-122"/>
                <a:cs typeface="仿宋" panose="02010609060101010101" charset="-122"/>
              </a:rPr>
              <a:t>、行省制度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7" name="文本框 6"/>
          <p:cNvSpPr txBox="1"/>
          <p:nvPr/>
        </p:nvSpPr>
        <p:spPr>
          <a:xfrm>
            <a:off x="60325" y="1904365"/>
            <a:ext cx="10234295" cy="1132205"/>
          </a:xfrm>
          <a:prstGeom prst="rect">
            <a:avLst/>
          </a:prstGeom>
          <a:noFill/>
        </p:spPr>
        <p:txBody>
          <a:bodyPr wrap="square" rtlCol="0" anchor="t">
            <a:spAutoFit/>
          </a:bodyPr>
          <a:p>
            <a:pPr indent="0" algn="just" fontAlgn="auto">
              <a:lnSpc>
                <a:spcPts val="406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3</a:t>
            </a:r>
            <a:r>
              <a:rPr kumimoji="1" lang="zh-CN" altLang="en-US" sz="2800" b="1">
                <a:latin typeface="仿宋" panose="02010609060101010101" charset="-122"/>
                <a:ea typeface="仿宋" panose="02010609060101010101" charset="-122"/>
                <a:cs typeface="仿宋" panose="02010609060101010101" charset="-122"/>
                <a:sym typeface="+mn-ea"/>
              </a:rPr>
              <a:t>）特点</a:t>
            </a:r>
            <a:endParaRPr kumimoji="1" lang="zh-CN" altLang="en-US" sz="2800" b="1">
              <a:latin typeface="仿宋" panose="02010609060101010101" charset="-122"/>
              <a:ea typeface="仿宋" panose="02010609060101010101" charset="-122"/>
              <a:cs typeface="仿宋" panose="02010609060101010101" charset="-122"/>
              <a:sym typeface="+mn-ea"/>
            </a:endParaRPr>
          </a:p>
          <a:p>
            <a:pPr indent="0" algn="just" fontAlgn="auto">
              <a:lnSpc>
                <a:spcPts val="4060"/>
              </a:lnSpc>
              <a:buFont typeface="Arial" panose="020B0604020202020204" pitchFamily="34" charset="0"/>
              <a:buNone/>
            </a:pPr>
            <a:r>
              <a:rPr kumimoji="1" lang="en-US" altLang="zh-CN" sz="2800" b="1">
                <a:latin typeface="仿宋" panose="02010609060101010101" charset="-122"/>
                <a:ea typeface="仿宋" panose="02010609060101010101" charset="-122"/>
                <a:cs typeface="仿宋" panose="02010609060101010101" charset="-122"/>
                <a:sym typeface="+mn-ea"/>
              </a:rPr>
              <a:t>     ③</a:t>
            </a:r>
            <a:r>
              <a:rPr kumimoji="1" lang="zh-CN" altLang="en-US" sz="2800" b="1">
                <a:latin typeface="仿宋" panose="02010609060101010101" charset="-122"/>
                <a:ea typeface="仿宋" panose="02010609060101010101" charset="-122"/>
                <a:cs typeface="仿宋" panose="02010609060101010101" charset="-122"/>
                <a:sym typeface="+mn-ea"/>
              </a:rPr>
              <a:t>打破</a:t>
            </a:r>
            <a:r>
              <a:rPr kumimoji="1" lang="en-US" altLang="zh-CN" sz="2800" b="1">
                <a:latin typeface="仿宋" panose="02010609060101010101" charset="-122"/>
                <a:ea typeface="仿宋" panose="02010609060101010101" charset="-122"/>
                <a:cs typeface="仿宋" panose="02010609060101010101" charset="-122"/>
                <a:sym typeface="+mn-ea"/>
              </a:rPr>
              <a:t>“</a:t>
            </a:r>
            <a:r>
              <a:rPr kumimoji="1" lang="zh-CN" altLang="en-US" sz="2800" b="1">
                <a:latin typeface="仿宋" panose="02010609060101010101" charset="-122"/>
                <a:ea typeface="仿宋" panose="02010609060101010101" charset="-122"/>
                <a:cs typeface="仿宋" panose="02010609060101010101" charset="-122"/>
                <a:sym typeface="+mn-ea"/>
              </a:rPr>
              <a:t>山川形便</a:t>
            </a:r>
            <a:r>
              <a:rPr kumimoji="1" lang="en-US" altLang="zh-CN" sz="2800" b="1">
                <a:latin typeface="仿宋" panose="02010609060101010101" charset="-122"/>
                <a:ea typeface="仿宋" panose="02010609060101010101" charset="-122"/>
                <a:cs typeface="仿宋" panose="02010609060101010101" charset="-122"/>
                <a:sym typeface="+mn-ea"/>
              </a:rPr>
              <a:t>”</a:t>
            </a:r>
            <a:r>
              <a:rPr kumimoji="1" lang="zh-CN" altLang="en-US" sz="2800" b="1">
                <a:latin typeface="仿宋" panose="02010609060101010101" charset="-122"/>
                <a:ea typeface="仿宋" panose="02010609060101010101" charset="-122"/>
                <a:cs typeface="仿宋" panose="02010609060101010101" charset="-122"/>
                <a:sym typeface="+mn-ea"/>
              </a:rPr>
              <a:t>，采取</a:t>
            </a:r>
            <a:r>
              <a:rPr kumimoji="1" lang="en-US" altLang="zh-CN" sz="2800" b="1">
                <a:latin typeface="仿宋" panose="02010609060101010101" charset="-122"/>
                <a:ea typeface="仿宋" panose="02010609060101010101" charset="-122"/>
                <a:cs typeface="仿宋" panose="02010609060101010101" charset="-122"/>
                <a:sym typeface="+mn-ea"/>
              </a:rPr>
              <a:t>“</a:t>
            </a:r>
            <a:r>
              <a:rPr kumimoji="1" lang="zh-CN" altLang="en-US" sz="2800" b="1">
                <a:latin typeface="仿宋" panose="02010609060101010101" charset="-122"/>
                <a:ea typeface="仿宋" panose="02010609060101010101" charset="-122"/>
                <a:cs typeface="仿宋" panose="02010609060101010101" charset="-122"/>
                <a:sym typeface="+mn-ea"/>
              </a:rPr>
              <a:t>犬牙交错</a:t>
            </a:r>
            <a:r>
              <a:rPr kumimoji="1" lang="en-US" altLang="zh-CN" sz="2800" b="1">
                <a:latin typeface="仿宋" panose="02010609060101010101" charset="-122"/>
                <a:ea typeface="仿宋" panose="02010609060101010101" charset="-122"/>
                <a:cs typeface="仿宋" panose="02010609060101010101" charset="-122"/>
                <a:sym typeface="+mn-ea"/>
              </a:rPr>
              <a:t>”</a:t>
            </a:r>
            <a:r>
              <a:rPr kumimoji="1" lang="zh-CN" altLang="en-US" sz="2800" b="1">
                <a:latin typeface="仿宋" panose="02010609060101010101" charset="-122"/>
                <a:ea typeface="仿宋" panose="02010609060101010101" charset="-122"/>
                <a:cs typeface="仿宋" panose="02010609060101010101" charset="-122"/>
                <a:sym typeface="+mn-ea"/>
              </a:rPr>
              <a:t>政区划分方式</a:t>
            </a:r>
            <a:endParaRPr kumimoji="1" lang="zh-CN" altLang="en-US" sz="2800" b="1">
              <a:latin typeface="仿宋" panose="02010609060101010101" charset="-122"/>
              <a:ea typeface="仿宋" panose="02010609060101010101" charset="-122"/>
              <a:cs typeface="仿宋" panose="02010609060101010101" charset="-122"/>
              <a:sym typeface="+mn-ea"/>
            </a:endParaRPr>
          </a:p>
        </p:txBody>
      </p:sp>
      <p:sp>
        <p:nvSpPr>
          <p:cNvPr id="10" name="文本框 9"/>
          <p:cNvSpPr txBox="1"/>
          <p:nvPr/>
        </p:nvSpPr>
        <p:spPr>
          <a:xfrm>
            <a:off x="587375" y="4018915"/>
            <a:ext cx="11068050" cy="1652905"/>
          </a:xfrm>
          <a:prstGeom prst="rect">
            <a:avLst/>
          </a:prstGeom>
          <a:noFill/>
        </p:spPr>
        <p:txBody>
          <a:bodyPr wrap="square" rtlCol="0" anchor="t">
            <a:spAutoFit/>
          </a:bodyPr>
          <a:p>
            <a:pPr fontAlgn="auto">
              <a:lnSpc>
                <a:spcPts val="4060"/>
              </a:lnSpc>
            </a:pPr>
            <a:r>
              <a:rPr lang="en-US" altLang="zh-CN" sz="2800" b="1">
                <a:latin typeface="楷体" panose="02010609060101010101" charset="-122"/>
                <a:ea typeface="楷体" panose="02010609060101010101" charset="-122"/>
                <a:cs typeface="楷体" panose="02010609060101010101" charset="-122"/>
                <a:sym typeface="+mn-ea"/>
              </a:rPr>
              <a:t>    </a:t>
            </a:r>
            <a:r>
              <a:rPr lang="zh-CN" altLang="en-US" sz="2800" b="1">
                <a:latin typeface="楷体" panose="02010609060101010101" charset="-122"/>
                <a:ea typeface="楷体" panose="02010609060101010101" charset="-122"/>
                <a:cs typeface="楷体" panose="02010609060101010101" charset="-122"/>
                <a:sym typeface="+mn-ea"/>
              </a:rPr>
              <a:t>元统治者吸取了汉唐以来地方割据势力</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据险对抗</a:t>
            </a:r>
            <a:r>
              <a:rPr lang="zh-CN" altLang="en-US" sz="2800" b="1">
                <a:latin typeface="楷体" panose="02010609060101010101" charset="-122"/>
                <a:ea typeface="楷体" panose="02010609060101010101" charset="-122"/>
                <a:cs typeface="楷体" panose="02010609060101010101" charset="-122"/>
                <a:sym typeface="+mn-ea"/>
              </a:rPr>
              <a:t>中央政府这一教训，地方区域的设置，人为地</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使自然区域割开</a:t>
            </a:r>
            <a:r>
              <a:rPr lang="zh-CN" altLang="en-US" sz="2800" b="1">
                <a:latin typeface="楷体" panose="02010609060101010101" charset="-122"/>
                <a:ea typeface="楷体" panose="02010609060101010101" charset="-122"/>
                <a:cs typeface="楷体" panose="02010609060101010101" charset="-122"/>
                <a:sym typeface="+mn-ea"/>
              </a:rPr>
              <a:t>，造成</a:t>
            </a:r>
            <a:r>
              <a:rPr lang="zh-CN" altLang="en-US" sz="2800" b="1">
                <a:solidFill>
                  <a:srgbClr val="C00000"/>
                </a:solidFill>
                <a:latin typeface="楷体" panose="02010609060101010101" charset="-122"/>
                <a:ea typeface="楷体" panose="02010609060101010101" charset="-122"/>
                <a:cs typeface="楷体" panose="02010609060101010101" charset="-122"/>
                <a:sym typeface="+mn-ea"/>
              </a:rPr>
              <a:t>犬牙交错</a:t>
            </a:r>
            <a:r>
              <a:rPr lang="zh-CN" altLang="en-US" sz="2800" b="1">
                <a:latin typeface="楷体" panose="02010609060101010101" charset="-122"/>
                <a:ea typeface="楷体" panose="02010609060101010101" charset="-122"/>
                <a:cs typeface="楷体" panose="02010609060101010101" charset="-122"/>
                <a:sym typeface="+mn-ea"/>
              </a:rPr>
              <a:t>的局面。</a:t>
            </a:r>
            <a:endParaRPr lang="zh-CN" altLang="en-US" sz="2800" b="1">
              <a:latin typeface="楷体" panose="02010609060101010101" charset="-122"/>
              <a:ea typeface="楷体" panose="02010609060101010101" charset="-122"/>
              <a:cs typeface="楷体" panose="02010609060101010101" charset="-122"/>
              <a:sym typeface="+mn-ea"/>
            </a:endParaRPr>
          </a:p>
          <a:p>
            <a:pPr fontAlgn="auto">
              <a:lnSpc>
                <a:spcPts val="4060"/>
              </a:lnSpc>
            </a:pPr>
            <a:r>
              <a:rPr lang="zh-CN" altLang="en-US" sz="2800" b="1">
                <a:latin typeface="楷体" panose="02010609060101010101" charset="-122"/>
                <a:ea typeface="楷体" panose="02010609060101010101" charset="-122"/>
                <a:cs typeface="楷体" panose="02010609060101010101" charset="-122"/>
                <a:sym typeface="+mn-ea"/>
              </a:rPr>
              <a:t> </a:t>
            </a:r>
            <a:r>
              <a:rPr lang="en-US" altLang="zh-CN" sz="2800" b="1">
                <a:latin typeface="楷体" panose="02010609060101010101" charset="-122"/>
                <a:ea typeface="楷体" panose="02010609060101010101" charset="-122"/>
                <a:cs typeface="楷体" panose="02010609060101010101" charset="-122"/>
                <a:sym typeface="+mn-ea"/>
              </a:rPr>
              <a:t>                             </a:t>
            </a:r>
            <a:r>
              <a:rPr lang="zh-CN" altLang="en-US" sz="2800" b="1">
                <a:latin typeface="楷体" panose="02010609060101010101" charset="-122"/>
                <a:ea typeface="楷体" panose="02010609060101010101" charset="-122"/>
                <a:cs typeface="楷体" panose="02010609060101010101" charset="-122"/>
                <a:sym typeface="+mn-ea"/>
              </a:rPr>
              <a:t>——李怀孔《中国古代行政制度史》</a:t>
            </a:r>
            <a:endParaRPr lang="zh-CN" altLang="en-US" sz="2800" b="1">
              <a:latin typeface="楷体" panose="02010609060101010101" charset="-122"/>
              <a:ea typeface="楷体" panose="02010609060101010101" charset="-122"/>
              <a:cs typeface="楷体" panose="02010609060101010101" charset="-122"/>
              <a:sym typeface="+mn-ea"/>
            </a:endParaRPr>
          </a:p>
        </p:txBody>
      </p:sp>
      <p:sp>
        <p:nvSpPr>
          <p:cNvPr id="11" name="文本框 10"/>
          <p:cNvSpPr txBox="1"/>
          <p:nvPr/>
        </p:nvSpPr>
        <p:spPr>
          <a:xfrm>
            <a:off x="587375" y="5977255"/>
            <a:ext cx="10718800" cy="645160"/>
          </a:xfrm>
          <a:prstGeom prst="rect">
            <a:avLst/>
          </a:prstGeom>
          <a:solidFill>
            <a:schemeClr val="accent2"/>
          </a:solidFill>
        </p:spPr>
        <p:txBody>
          <a:bodyPr wrap="square" rtlCol="0" anchor="t">
            <a:spAutoFit/>
          </a:bodyPr>
          <a:p>
            <a:pPr algn="ctr" fontAlgn="auto">
              <a:lnSpc>
                <a:spcPct val="150000"/>
              </a:lnSpc>
            </a:pPr>
            <a:r>
              <a:rPr lang="zh-CN" altLang="en-US" sz="2400" b="1">
                <a:solidFill>
                  <a:schemeClr val="bg1"/>
                </a:solidFill>
                <a:latin typeface="楷体" panose="02010609060101010101" charset="-122"/>
                <a:ea typeface="楷体" panose="02010609060101010101" charset="-122"/>
              </a:rPr>
              <a:t>削弱了地方的经济、文化认同感，使行省失去扼险而守、割据称雄的地理环境</a:t>
            </a:r>
            <a:endParaRPr lang="zh-CN" altLang="en-US" sz="2400" b="1">
              <a:solidFill>
                <a:schemeClr val="bg1"/>
              </a:solidFill>
              <a:latin typeface="楷体" panose="02010609060101010101" charset="-122"/>
              <a:ea typeface="楷体" panose="02010609060101010101" charset="-122"/>
            </a:endParaRPr>
          </a:p>
        </p:txBody>
      </p:sp>
      <p:pic>
        <p:nvPicPr>
          <p:cNvPr id="17" name="图片 16"/>
          <p:cNvPicPr>
            <a:picLocks noChangeAspect="1"/>
          </p:cNvPicPr>
          <p:nvPr/>
        </p:nvPicPr>
        <p:blipFill>
          <a:blip r:embed="rId2"/>
          <a:stretch>
            <a:fillRect/>
          </a:stretch>
        </p:blipFill>
        <p:spPr>
          <a:xfrm>
            <a:off x="2110740" y="3263900"/>
            <a:ext cx="7004050" cy="58420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amond(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69215" y="143383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2</a:t>
            </a:r>
            <a:r>
              <a:rPr lang="zh-CN" altLang="en-US" sz="2800" b="1">
                <a:highlight>
                  <a:srgbClr val="FFFF00"/>
                </a:highlight>
                <a:latin typeface="仿宋" panose="02010609060101010101" charset="-122"/>
                <a:ea typeface="仿宋" panose="02010609060101010101" charset="-122"/>
                <a:cs typeface="仿宋" panose="02010609060101010101" charset="-122"/>
              </a:rPr>
              <a:t>、行省制度</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7" name="文本框 6"/>
          <p:cNvSpPr txBox="1"/>
          <p:nvPr/>
        </p:nvSpPr>
        <p:spPr>
          <a:xfrm>
            <a:off x="0" y="1856105"/>
            <a:ext cx="11198225" cy="3322955"/>
          </a:xfrm>
          <a:prstGeom prst="rect">
            <a:avLst/>
          </a:prstGeom>
          <a:noFill/>
        </p:spPr>
        <p:txBody>
          <a:bodyPr wrap="square" rtlCol="0" anchor="t">
            <a:spAutoFit/>
          </a:bodyPr>
          <a:p>
            <a:pPr indent="0" algn="just" fontAlgn="auto">
              <a:lnSpc>
                <a:spcPct val="150000"/>
              </a:lnSpc>
              <a:buFont typeface="Arial" panose="020B0604020202020204" pitchFamily="34" charset="0"/>
              <a:buNone/>
            </a:pPr>
            <a:r>
              <a:rPr kumimoji="1" lang="zh-CN" altLang="en-US"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4</a:t>
            </a:r>
            <a:r>
              <a:rPr kumimoji="1" lang="zh-CN" altLang="en-US" sz="2800" b="1">
                <a:latin typeface="仿宋" panose="02010609060101010101" charset="-122"/>
                <a:ea typeface="仿宋" panose="02010609060101010101" charset="-122"/>
                <a:cs typeface="仿宋" panose="02010609060101010101" charset="-122"/>
                <a:sym typeface="+mn-ea"/>
              </a:rPr>
              <a:t>）影响</a:t>
            </a:r>
            <a:endParaRPr kumimoji="1" lang="zh-CN" altLang="en-US" sz="2800" b="1">
              <a:latin typeface="仿宋" panose="02010609060101010101" charset="-122"/>
              <a:ea typeface="仿宋" panose="02010609060101010101" charset="-122"/>
              <a:cs typeface="仿宋" panose="02010609060101010101" charset="-122"/>
              <a:sym typeface="+mn-ea"/>
            </a:endParaRPr>
          </a:p>
          <a:p>
            <a:pPr indent="0" algn="just" fontAlgn="auto">
              <a:lnSpc>
                <a:spcPct val="150000"/>
              </a:lnSpc>
              <a:buFont typeface="Arial" panose="020B0604020202020204" pitchFamily="34" charset="0"/>
              <a:buNone/>
            </a:pPr>
            <a:r>
              <a:rPr kumimoji="1" lang="en-US" altLang="zh-CN" sz="2800" b="1">
                <a:latin typeface="仿宋" panose="02010609060101010101" charset="-122"/>
                <a:ea typeface="仿宋" panose="02010609060101010101" charset="-122"/>
                <a:cs typeface="仿宋" panose="02010609060101010101" charset="-122"/>
                <a:sym typeface="+mn-ea"/>
              </a:rPr>
              <a:t>  ①</a:t>
            </a:r>
            <a:r>
              <a:rPr kumimoji="1" sz="2800" b="1">
                <a:latin typeface="仿宋" panose="02010609060101010101" charset="-122"/>
                <a:ea typeface="仿宋" panose="02010609060101010101" charset="-122"/>
                <a:cs typeface="仿宋" panose="02010609060101010101" charset="-122"/>
                <a:sym typeface="+mn-ea"/>
              </a:rPr>
              <a:t>权力集中，提高</a:t>
            </a:r>
            <a:r>
              <a:rPr kumimoji="1" lang="zh-CN" sz="2800" b="1">
                <a:latin typeface="仿宋" panose="02010609060101010101" charset="-122"/>
                <a:ea typeface="仿宋" panose="02010609060101010101" charset="-122"/>
                <a:cs typeface="仿宋" panose="02010609060101010101" charset="-122"/>
                <a:sym typeface="+mn-ea"/>
              </a:rPr>
              <a:t>了</a:t>
            </a:r>
            <a:r>
              <a:rPr kumimoji="1" sz="2800" b="1">
                <a:latin typeface="仿宋" panose="02010609060101010101" charset="-122"/>
                <a:ea typeface="仿宋" panose="02010609060101010101" charset="-122"/>
                <a:cs typeface="仿宋" panose="02010609060101010101" charset="-122"/>
                <a:sym typeface="+mn-ea"/>
              </a:rPr>
              <a:t>行政效率</a:t>
            </a:r>
            <a:r>
              <a:rPr kumimoji="1" lang="zh-CN" sz="2800" b="1">
                <a:latin typeface="仿宋" panose="02010609060101010101" charset="-122"/>
                <a:ea typeface="仿宋" panose="02010609060101010101" charset="-122"/>
                <a:cs typeface="仿宋" panose="02010609060101010101" charset="-122"/>
                <a:sym typeface="+mn-ea"/>
              </a:rPr>
              <a:t>；</a:t>
            </a:r>
            <a:r>
              <a:rPr kumimoji="1" lang="en-US" altLang="zh-CN" sz="2800" b="1">
                <a:latin typeface="仿宋" panose="02010609060101010101" charset="-122"/>
                <a:ea typeface="仿宋" panose="02010609060101010101" charset="-122"/>
                <a:cs typeface="仿宋" panose="02010609060101010101" charset="-122"/>
                <a:sym typeface="+mn-ea"/>
              </a:rPr>
              <a:t>    </a:t>
            </a:r>
            <a:endParaRPr kumimoji="1" lang="en-US" altLang="zh-CN" sz="2800" b="1">
              <a:latin typeface="仿宋" panose="02010609060101010101" charset="-122"/>
              <a:ea typeface="仿宋" panose="02010609060101010101" charset="-122"/>
              <a:cs typeface="仿宋" panose="02010609060101010101" charset="-122"/>
              <a:sym typeface="+mn-ea"/>
            </a:endParaRPr>
          </a:p>
          <a:p>
            <a:pPr indent="0" algn="just" fontAlgn="auto">
              <a:lnSpc>
                <a:spcPct val="150000"/>
              </a:lnSpc>
              <a:buFont typeface="Arial" panose="020B0604020202020204" pitchFamily="34" charset="0"/>
              <a:buNone/>
            </a:pPr>
            <a:r>
              <a:rPr kumimoji="1" lang="en-US" altLang="zh-CN" sz="2800" b="1">
                <a:latin typeface="仿宋" panose="02010609060101010101" charset="-122"/>
                <a:ea typeface="仿宋" panose="02010609060101010101" charset="-122"/>
                <a:cs typeface="仿宋" panose="02010609060101010101" charset="-122"/>
                <a:sym typeface="+mn-ea"/>
              </a:rPr>
              <a:t>  ②</a:t>
            </a:r>
            <a:r>
              <a:rPr kumimoji="1" lang="zh-CN" altLang="en-US" sz="2800" b="1">
                <a:latin typeface="仿宋" panose="02010609060101010101" charset="-122"/>
                <a:ea typeface="仿宋" panose="02010609060101010101" charset="-122"/>
                <a:cs typeface="仿宋" panose="02010609060101010101" charset="-122"/>
                <a:sym typeface="+mn-ea"/>
              </a:rPr>
              <a:t>有利于加强中央集权、</a:t>
            </a:r>
            <a:r>
              <a:rPr kumimoji="1" lang="zh-CN" altLang="en-US" sz="2800" b="1">
                <a:latin typeface="仿宋" panose="02010609060101010101" charset="-122"/>
                <a:ea typeface="仿宋" panose="02010609060101010101" charset="-122"/>
                <a:cs typeface="仿宋" panose="02010609060101010101" charset="-122"/>
                <a:sym typeface="+mn-ea"/>
              </a:rPr>
              <a:t>巩固</a:t>
            </a:r>
            <a:r>
              <a:rPr kumimoji="1" lang="zh-CN" altLang="en-US" sz="2800" b="1">
                <a:latin typeface="仿宋" panose="02010609060101010101" charset="-122"/>
                <a:ea typeface="仿宋" panose="02010609060101010101" charset="-122"/>
                <a:cs typeface="仿宋" panose="02010609060101010101" charset="-122"/>
                <a:sym typeface="+mn-ea"/>
              </a:rPr>
              <a:t>多民族国家统一；</a:t>
            </a:r>
            <a:r>
              <a:rPr kumimoji="1" lang="en-US" altLang="zh-CN" sz="2800" b="1">
                <a:latin typeface="仿宋" panose="02010609060101010101" charset="-122"/>
                <a:ea typeface="仿宋" panose="02010609060101010101" charset="-122"/>
                <a:cs typeface="仿宋" panose="02010609060101010101" charset="-122"/>
                <a:sym typeface="+mn-ea"/>
              </a:rPr>
              <a:t>  </a:t>
            </a:r>
            <a:endParaRPr kumimoji="1" lang="en-US" altLang="zh-CN" sz="2800" b="1">
              <a:latin typeface="仿宋" panose="02010609060101010101" charset="-122"/>
              <a:ea typeface="仿宋" panose="02010609060101010101" charset="-122"/>
              <a:cs typeface="仿宋" panose="02010609060101010101" charset="-122"/>
              <a:sym typeface="+mn-ea"/>
            </a:endParaRPr>
          </a:p>
          <a:p>
            <a:pPr indent="0" algn="just" fontAlgn="auto">
              <a:lnSpc>
                <a:spcPct val="150000"/>
              </a:lnSpc>
              <a:buFont typeface="Arial" panose="020B0604020202020204" pitchFamily="34" charset="0"/>
              <a:buNone/>
            </a:pPr>
            <a:r>
              <a:rPr kumimoji="1" lang="en-US" altLang="zh-CN" sz="2800" b="1">
                <a:latin typeface="仿宋" panose="02010609060101010101" charset="-122"/>
                <a:ea typeface="仿宋" panose="02010609060101010101" charset="-122"/>
                <a:cs typeface="仿宋" panose="02010609060101010101" charset="-122"/>
                <a:sym typeface="+mn-ea"/>
              </a:rPr>
              <a:t>  ③促进了边疆</a:t>
            </a:r>
            <a:r>
              <a:rPr kumimoji="1" lang="zh-CN" altLang="en-US" sz="2800" b="1">
                <a:latin typeface="仿宋" panose="02010609060101010101" charset="-122"/>
                <a:ea typeface="仿宋" panose="02010609060101010101" charset="-122"/>
                <a:cs typeface="仿宋" panose="02010609060101010101" charset="-122"/>
                <a:sym typeface="+mn-ea"/>
              </a:rPr>
              <a:t>少数</a:t>
            </a:r>
            <a:r>
              <a:rPr kumimoji="1" lang="en-US" altLang="zh-CN" sz="2800" b="1">
                <a:latin typeface="仿宋" panose="02010609060101010101" charset="-122"/>
                <a:ea typeface="仿宋" panose="02010609060101010101" charset="-122"/>
                <a:cs typeface="仿宋" panose="02010609060101010101" charset="-122"/>
                <a:sym typeface="+mn-ea"/>
              </a:rPr>
              <a:t>民族地区的发展</a:t>
            </a:r>
            <a:r>
              <a:rPr kumimoji="1" lang="zh-CN" altLang="en-US" sz="2800" b="1">
                <a:latin typeface="仿宋" panose="02010609060101010101" charset="-122"/>
                <a:ea typeface="仿宋" panose="02010609060101010101" charset="-122"/>
                <a:cs typeface="仿宋" panose="02010609060101010101" charset="-122"/>
                <a:sym typeface="+mn-ea"/>
              </a:rPr>
              <a:t>；</a:t>
            </a:r>
            <a:endParaRPr kumimoji="1" lang="en-US" altLang="zh-CN" sz="2800" b="1">
              <a:latin typeface="仿宋" panose="02010609060101010101" charset="-122"/>
              <a:ea typeface="仿宋" panose="02010609060101010101" charset="-122"/>
              <a:cs typeface="仿宋" panose="02010609060101010101" charset="-122"/>
              <a:sym typeface="+mn-ea"/>
            </a:endParaRPr>
          </a:p>
          <a:p>
            <a:pPr indent="0" algn="just" fontAlgn="auto">
              <a:lnSpc>
                <a:spcPct val="150000"/>
              </a:lnSpc>
              <a:buFont typeface="Arial" panose="020B0604020202020204" pitchFamily="34" charset="0"/>
              <a:buNone/>
            </a:pPr>
            <a:r>
              <a:rPr kumimoji="1" lang="en-US" altLang="zh-CN" sz="2800" b="1">
                <a:latin typeface="Calibri" panose="020F0502020204030204" charset="0"/>
                <a:ea typeface="仿宋" panose="02010609060101010101" charset="-122"/>
                <a:cs typeface="仿宋" panose="02010609060101010101" charset="-122"/>
                <a:sym typeface="+mn-ea"/>
              </a:rPr>
              <a:t>    </a:t>
            </a:r>
            <a:r>
              <a:rPr kumimoji="1" lang="zh-CN" altLang="en-US" sz="2800" b="1">
                <a:latin typeface="Calibri" panose="020F0502020204030204" charset="0"/>
                <a:ea typeface="仿宋" panose="02010609060101010101" charset="-122"/>
                <a:cs typeface="仿宋" panose="02010609060101010101" charset="-122"/>
                <a:sym typeface="+mn-ea"/>
              </a:rPr>
              <a:t>④</a:t>
            </a:r>
            <a:r>
              <a:rPr kumimoji="1" lang="zh-CN" altLang="en-US" sz="2800" b="1">
                <a:latin typeface="仿宋" panose="02010609060101010101" charset="-122"/>
                <a:ea typeface="仿宋" panose="02010609060101010101" charset="-122"/>
                <a:cs typeface="仿宋" panose="02010609060101010101" charset="-122"/>
                <a:sym typeface="+mn-ea"/>
              </a:rPr>
              <a:t>是中国古代地方行政制度的重大变革，是中国省制的开端。</a:t>
            </a:r>
            <a:endParaRPr kumimoji="1" lang="zh-CN" altLang="en-US" sz="2800" b="1">
              <a:latin typeface="仿宋" panose="02010609060101010101" charset="-122"/>
              <a:ea typeface="仿宋" panose="02010609060101010101" charset="-122"/>
              <a:cs typeface="仿宋" panose="02010609060101010101"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503680" y="922020"/>
            <a:ext cx="6260465" cy="521970"/>
          </a:xfrm>
          <a:prstGeom prst="rect">
            <a:avLst/>
          </a:prstGeom>
          <a:noFill/>
        </p:spPr>
        <p:txBody>
          <a:bodyPr wrap="none" rtlCol="0" anchor="t">
            <a:spAutoFit/>
          </a:bodyPr>
          <a:p>
            <a:pPr algn="just"/>
            <a:r>
              <a:rPr lang="zh-CN" altLang="en-US" sz="2800" b="1">
                <a:solidFill>
                  <a:schemeClr val="tx1"/>
                </a:solidFill>
                <a:latin typeface="楷体" panose="02010609060101010101" charset="-122"/>
                <a:ea typeface="楷体" panose="02010609060101010101" charset="-122"/>
                <a:sym typeface="+mn-ea"/>
              </a:rPr>
              <a:t>面对广阔疆域，大哉乾元，何以为治？</a:t>
            </a:r>
            <a:endParaRPr lang="zh-CN" altLang="en-US" sz="2800" b="1">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635" y="1422400"/>
            <a:ext cx="243522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3</a:t>
            </a:r>
            <a:r>
              <a:rPr lang="zh-CN" altLang="en-US" sz="2800" b="1">
                <a:highlight>
                  <a:srgbClr val="FFFF00"/>
                </a:highlight>
                <a:latin typeface="仿宋" panose="02010609060101010101" charset="-122"/>
                <a:ea typeface="仿宋" panose="02010609060101010101" charset="-122"/>
                <a:cs typeface="仿宋" panose="02010609060101010101" charset="-122"/>
              </a:rPr>
              <a:t>、边疆管理</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6071870" y="1904365"/>
            <a:ext cx="5668645" cy="3969385"/>
          </a:xfrm>
          <a:prstGeom prst="rect">
            <a:avLst/>
          </a:prstGeom>
          <a:noFill/>
        </p:spPr>
        <p:txBody>
          <a:bodyPr wrap="square" rtlCol="0" anchor="t">
            <a:spAutoFit/>
          </a:bodyPr>
          <a:p>
            <a:pPr marL="0" marR="0" lvl="0" indent="0" algn="l" defTabSz="914400" rtl="0" eaLnBrk="0" fontAlgn="base" hangingPunct="0">
              <a:lnSpc>
                <a:spcPct val="150000"/>
              </a:lnSpc>
              <a:spcBef>
                <a:spcPct val="0"/>
              </a:spcBef>
              <a:spcAft>
                <a:spcPct val="0"/>
              </a:spcAft>
              <a:buClrTx/>
              <a:buSzTx/>
              <a:buFontTx/>
              <a:buNone/>
              <a:defRPr/>
            </a:pPr>
            <a:r>
              <a:rPr lang="zh-CN" altLang="en-US" sz="2800" b="1" noProof="0">
                <a:ln>
                  <a:noFill/>
                </a:ln>
                <a:solidFill>
                  <a:prstClr val="black"/>
                </a:solidFill>
                <a:effectLst/>
                <a:uLnTx/>
                <a:uFillTx/>
                <a:latin typeface="Calibri" panose="020F0502020204030204" charset="0"/>
                <a:ea typeface="仿宋" panose="02010609060101010101" charset="-122"/>
                <a:cs typeface="楷体" panose="02010609060101010101" charset="-122"/>
                <a:sym typeface="+mn-ea"/>
              </a:rPr>
              <a:t>①</a:t>
            </a:r>
            <a:r>
              <a:rPr lang="zh-CN" altLang="en-US" sz="2800" b="1" noProof="0">
                <a:ln>
                  <a:noFill/>
                </a:ln>
                <a:solidFill>
                  <a:srgbClr val="C00000"/>
                </a:solidFill>
                <a:effectLst/>
                <a:uLnTx/>
                <a:uFillTx/>
                <a:latin typeface="仿宋" panose="02010609060101010101" charset="-122"/>
                <a:ea typeface="仿宋" panose="02010609060101010101" charset="-122"/>
                <a:cs typeface="楷体" panose="02010609060101010101" charset="-122"/>
                <a:sym typeface="+mn-ea"/>
              </a:rPr>
              <a:t>吐蕃</a:t>
            </a:r>
            <a:r>
              <a:rPr lang="zh-CN" altLang="en-US" sz="2800" b="1"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rPr>
              <a:t>：由中央政府的宣政院进行管理。</a:t>
            </a:r>
            <a:endParaRPr kumimoji="0" lang="zh-CN" altLang="en-US" sz="2800" b="1" i="0" u="none" strike="noStrike" kern="1200" cap="none" spc="0" normalizeH="0" baseline="0"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endParaRPr>
          </a:p>
          <a:p>
            <a:pPr marL="0" marR="0" lvl="0" indent="0" algn="l" defTabSz="914400" rtl="0" eaLnBrk="0" fontAlgn="base" hangingPunct="0">
              <a:lnSpc>
                <a:spcPct val="150000"/>
              </a:lnSpc>
              <a:spcBef>
                <a:spcPct val="0"/>
              </a:spcBef>
              <a:spcAft>
                <a:spcPct val="0"/>
              </a:spcAft>
              <a:buClrTx/>
              <a:buSzTx/>
              <a:buFontTx/>
              <a:buNone/>
              <a:defRPr/>
            </a:pPr>
            <a:r>
              <a:rPr lang="zh-CN" altLang="en-US" sz="2800" b="1" noProof="0">
                <a:ln>
                  <a:noFill/>
                </a:ln>
                <a:solidFill>
                  <a:prstClr val="black"/>
                </a:solidFill>
                <a:effectLst/>
                <a:uLnTx/>
                <a:uFillTx/>
                <a:latin typeface="Calibri" panose="020F0502020204030204" charset="0"/>
                <a:ea typeface="仿宋" panose="02010609060101010101" charset="-122"/>
                <a:cs typeface="楷体" panose="02010609060101010101" charset="-122"/>
                <a:sym typeface="+mn-ea"/>
              </a:rPr>
              <a:t>②</a:t>
            </a:r>
            <a:r>
              <a:rPr lang="zh-CN" altLang="en-US" sz="2800" b="1" noProof="0">
                <a:ln>
                  <a:noFill/>
                </a:ln>
                <a:solidFill>
                  <a:srgbClr val="C00000"/>
                </a:solidFill>
                <a:effectLst/>
                <a:uLnTx/>
                <a:uFillTx/>
                <a:latin typeface="仿宋" panose="02010609060101010101" charset="-122"/>
                <a:ea typeface="仿宋" panose="02010609060101010101" charset="-122"/>
                <a:cs typeface="楷体" panose="02010609060101010101" charset="-122"/>
                <a:sym typeface="+mn-ea"/>
              </a:rPr>
              <a:t>西域</a:t>
            </a:r>
            <a:r>
              <a:rPr lang="zh-CN" altLang="en-US" sz="2800" b="1"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rPr>
              <a:t>：设北庭都元帅府、宣慰司等管理军政事务。</a:t>
            </a:r>
            <a:endParaRPr kumimoji="0" lang="zh-CN" altLang="en-US" sz="2800" b="1" i="0" u="none" strike="noStrike" kern="1200" cap="none" spc="0" normalizeH="0" baseline="0"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endParaRPr>
          </a:p>
          <a:p>
            <a:pPr marL="0" marR="0" lvl="0" indent="0" algn="l" defTabSz="914400" rtl="0" eaLnBrk="0" fontAlgn="base" hangingPunct="0">
              <a:lnSpc>
                <a:spcPct val="150000"/>
              </a:lnSpc>
              <a:spcBef>
                <a:spcPct val="0"/>
              </a:spcBef>
              <a:spcAft>
                <a:spcPct val="0"/>
              </a:spcAft>
              <a:buClrTx/>
              <a:buSzTx/>
              <a:buFontTx/>
              <a:buNone/>
              <a:defRPr/>
            </a:pPr>
            <a:r>
              <a:rPr lang="zh-CN" altLang="en-US" sz="2800" b="1" noProof="0">
                <a:ln>
                  <a:noFill/>
                </a:ln>
                <a:solidFill>
                  <a:prstClr val="black"/>
                </a:solidFill>
                <a:effectLst/>
                <a:uLnTx/>
                <a:uFillTx/>
                <a:latin typeface="Calibri" panose="020F0502020204030204" charset="0"/>
                <a:ea typeface="仿宋" panose="02010609060101010101" charset="-122"/>
                <a:cs typeface="楷体" panose="02010609060101010101" charset="-122"/>
                <a:sym typeface="+mn-ea"/>
              </a:rPr>
              <a:t>③</a:t>
            </a:r>
            <a:r>
              <a:rPr lang="zh-CN" altLang="en-US" sz="2800" b="1" noProof="0">
                <a:ln>
                  <a:noFill/>
                </a:ln>
                <a:solidFill>
                  <a:srgbClr val="C00000"/>
                </a:solidFill>
                <a:effectLst/>
                <a:uLnTx/>
                <a:uFillTx/>
                <a:latin typeface="仿宋" panose="02010609060101010101" charset="-122"/>
                <a:ea typeface="仿宋" panose="02010609060101010101" charset="-122"/>
                <a:cs typeface="楷体" panose="02010609060101010101" charset="-122"/>
                <a:sym typeface="+mn-ea"/>
              </a:rPr>
              <a:t>台湾</a:t>
            </a:r>
            <a:r>
              <a:rPr lang="zh-CN" altLang="en-US" sz="2800" b="1"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rPr>
              <a:t>：设澎湖巡检司，履行行政管理职能。</a:t>
            </a:r>
            <a:endParaRPr lang="zh-CN" altLang="en-US" sz="2800" b="1" noProof="0">
              <a:ln>
                <a:noFill/>
              </a:ln>
              <a:solidFill>
                <a:prstClr val="black"/>
              </a:solidFill>
              <a:effectLst/>
              <a:uLnTx/>
              <a:uFillTx/>
              <a:latin typeface="仿宋" panose="02010609060101010101" charset="-122"/>
              <a:ea typeface="仿宋" panose="02010609060101010101" charset="-122"/>
              <a:cs typeface="楷体" panose="02010609060101010101" charset="-122"/>
              <a:sym typeface="+mn-ea"/>
            </a:endParaRPr>
          </a:p>
        </p:txBody>
      </p:sp>
      <p:pic>
        <p:nvPicPr>
          <p:cNvPr id="10" name="内容占位符 3"/>
          <p:cNvPicPr>
            <a:picLocks noGrp="1" noChangeAspect="1"/>
          </p:cNvPicPr>
          <p:nvPr/>
        </p:nvPicPr>
        <p:blipFill>
          <a:blip r:embed="rId2">
            <a:extLst>
              <a:ext uri="{28A0092B-C50C-407E-A947-70E740481C1C}">
                <a14:useLocalDpi xmlns:a14="http://schemas.microsoft.com/office/drawing/2010/main" val="0"/>
              </a:ext>
            </a:extLst>
          </a:blip>
          <a:srcRect l="1438" t="645" r="876" b="5838"/>
          <a:stretch>
            <a:fillRect/>
          </a:stretch>
        </p:blipFill>
        <p:spPr>
          <a:xfrm>
            <a:off x="120015" y="1904365"/>
            <a:ext cx="5842635" cy="4836795"/>
          </a:xfrm>
          <a:prstGeom prst="rect">
            <a:avLst/>
          </a:prstGeom>
          <a:ln>
            <a:solidFill>
              <a:schemeClr val="tx1"/>
            </a:solidFill>
          </a:ln>
        </p:spPr>
      </p:pic>
      <p:sp>
        <p:nvSpPr>
          <p:cNvPr id="11" name="椭圆 10"/>
          <p:cNvSpPr/>
          <p:nvPr/>
        </p:nvSpPr>
        <p:spPr>
          <a:xfrm>
            <a:off x="1278255" y="4824095"/>
            <a:ext cx="1661795" cy="438150"/>
          </a:xfrm>
          <a:prstGeom prst="ellipse">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rot="19200000">
            <a:off x="4329430" y="5593715"/>
            <a:ext cx="982980" cy="435610"/>
          </a:xfrm>
          <a:prstGeom prst="ellipse">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6132195" y="6071235"/>
            <a:ext cx="5890260" cy="460375"/>
          </a:xfrm>
          <a:prstGeom prst="rect">
            <a:avLst/>
          </a:prstGeom>
          <a:solidFill>
            <a:schemeClr val="accent3"/>
          </a:solidFill>
        </p:spPr>
        <p:txBody>
          <a:bodyPr wrap="square" rtlCol="0" anchor="t">
            <a:spAutoFit/>
          </a:bodyPr>
          <a:p>
            <a:pPr algn="ctr"/>
            <a:r>
              <a:rPr lang="zh-CN" altLang="en-US" sz="2400" b="1">
                <a:solidFill>
                  <a:schemeClr val="tx1"/>
                </a:solidFill>
                <a:latin typeface="楷体" panose="02010609060101010101" charset="-122"/>
                <a:ea typeface="楷体" panose="02010609060101010101" charset="-122"/>
                <a:sym typeface="Wingdings" panose="05000000000000000000" pitchFamily="2" charset="2"/>
              </a:rPr>
              <a:t>西藏地区和台湾开始归属中央政权的管理</a:t>
            </a:r>
            <a:endParaRPr lang="zh-CN" altLang="en-US" sz="2400" b="1">
              <a:solidFill>
                <a:schemeClr val="tx1"/>
              </a:solidFill>
              <a:latin typeface="楷体" panose="02010609060101010101" charset="-122"/>
              <a:ea typeface="楷体" panose="02010609060101010101" charset="-122"/>
              <a:sym typeface="Wingdings" panose="05000000000000000000" pitchFamily="2" charset="2"/>
            </a:endParaRPr>
          </a:p>
        </p:txBody>
      </p:sp>
      <p:sp>
        <p:nvSpPr>
          <p:cNvPr id="17" name="椭圆 16"/>
          <p:cNvSpPr/>
          <p:nvPr/>
        </p:nvSpPr>
        <p:spPr>
          <a:xfrm rot="19200000">
            <a:off x="1528445" y="3573145"/>
            <a:ext cx="982980" cy="435610"/>
          </a:xfrm>
          <a:prstGeom prst="ellipse">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5574030" y="1965960"/>
            <a:ext cx="388620" cy="1630045"/>
          </a:xfrm>
          <a:prstGeom prst="rect">
            <a:avLst/>
          </a:prstGeom>
          <a:noFill/>
        </p:spPr>
        <p:txBody>
          <a:bodyPr wrap="square" rtlCol="0">
            <a:spAutoFit/>
          </a:bodyPr>
          <a:p>
            <a:pPr algn="ctr"/>
            <a:r>
              <a:rPr lang="zh-CN" altLang="en-US" sz="2000" b="1">
                <a:highlight>
                  <a:srgbClr val="FFFF00"/>
                </a:highlight>
                <a:latin typeface="楷体" panose="02010609060101010101" charset="-122"/>
                <a:ea typeface="楷体" panose="02010609060101010101" charset="-122"/>
                <a:cs typeface="楷体" panose="02010609060101010101" charset="-122"/>
              </a:rPr>
              <a:t>元朝形势图</a:t>
            </a:r>
            <a:endParaRPr lang="zh-CN" altLang="en-US" sz="2000" b="1">
              <a:highlight>
                <a:srgbClr val="FFFF00"/>
              </a:highlight>
              <a:latin typeface="楷体" panose="02010609060101010101" charset="-122"/>
              <a:ea typeface="楷体" panose="02010609060101010101" charset="-122"/>
              <a:cs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wipe(down)">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wipe(down)">
                                      <p:cBhvr>
                                        <p:cTn id="27" dur="500"/>
                                        <p:tgtEl>
                                          <p:spTgt spid="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11" grpId="0" animBg="1"/>
      <p:bldP spid="11" grpId="1" animBg="1"/>
      <p:bldP spid="17" grpId="0" animBg="1"/>
      <p:bldP spid="17" grpId="1" animBg="1"/>
      <p:bldP spid="14" grpId="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4" name="文本框 3"/>
          <p:cNvSpPr txBox="1"/>
          <p:nvPr/>
        </p:nvSpPr>
        <p:spPr>
          <a:xfrm>
            <a:off x="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（二）巩固统一</a:t>
            </a:r>
            <a:endParaRPr lang="zh-CN" altLang="en-US" sz="2800" b="1">
              <a:latin typeface="仿宋" panose="02010609060101010101" charset="-122"/>
              <a:ea typeface="仿宋" panose="02010609060101010101" charset="-122"/>
            </a:endParaRPr>
          </a:p>
        </p:txBody>
      </p:sp>
      <p:graphicFrame>
        <p:nvGraphicFramePr>
          <p:cNvPr id="13" name="表格 12"/>
          <p:cNvGraphicFramePr>
            <a:graphicFrameLocks noGrp="1"/>
          </p:cNvGraphicFramePr>
          <p:nvPr>
            <p:custDataLst>
              <p:tags r:id="rId2"/>
            </p:custDataLst>
          </p:nvPr>
        </p:nvGraphicFramePr>
        <p:xfrm>
          <a:off x="387985" y="2352040"/>
          <a:ext cx="11416030" cy="2480310"/>
        </p:xfrm>
        <a:graphic>
          <a:graphicData uri="http://schemas.openxmlformats.org/drawingml/2006/table">
            <a:tbl>
              <a:tblPr firstRow="1" bandRow="1">
                <a:tableStyleId>{5C22544A-7EE6-4342-B048-85BDC9FD1C3A}</a:tableStyleId>
              </a:tblPr>
              <a:tblGrid>
                <a:gridCol w="1642110"/>
                <a:gridCol w="1479550"/>
                <a:gridCol w="8294370"/>
              </a:tblGrid>
              <a:tr h="342265">
                <a:tc>
                  <a:txBody>
                    <a:bodyPr wrap="square"/>
                    <a:p>
                      <a:pPr algn="ctr">
                        <a:buNone/>
                      </a:pPr>
                      <a:r>
                        <a:rPr lang="zh-CN" altLang="en-US" sz="2400" b="1">
                          <a:latin typeface="楷体" panose="02010609060101010101" charset="-122"/>
                          <a:ea typeface="楷体" panose="02010609060101010101" charset="-122"/>
                        </a:rPr>
                        <a:t>等级</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名称</a:t>
                      </a: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民族</a:t>
                      </a:r>
                      <a:endParaRPr lang="zh-CN" altLang="en-US" sz="2400" b="1">
                        <a:latin typeface="楷体" panose="02010609060101010101" charset="-122"/>
                        <a:ea typeface="楷体" panose="02010609060101010101" charset="-122"/>
                      </a:endParaRPr>
                    </a:p>
                  </a:txBody>
                  <a:tcPr vert="horz" anchor="ctr"/>
                </a:tc>
              </a:tr>
              <a:tr h="483235">
                <a:tc>
                  <a:txBody>
                    <a:bodyPr wrap="square"/>
                    <a:p>
                      <a:pPr algn="ctr">
                        <a:buNone/>
                      </a:pPr>
                      <a:r>
                        <a:rPr lang="zh-CN" altLang="en-US" sz="2400" b="1">
                          <a:latin typeface="楷体" panose="02010609060101010101" charset="-122"/>
                          <a:ea typeface="楷体" panose="02010609060101010101" charset="-122"/>
                        </a:rPr>
                        <a:t>第一等</a:t>
                      </a:r>
                      <a:endParaRPr lang="zh-CN" altLang="en-US" sz="2400" b="1">
                        <a:latin typeface="楷体" panose="02010609060101010101" charset="-122"/>
                        <a:ea typeface="楷体" panose="02010609060101010101" charset="-122"/>
                      </a:endParaRPr>
                    </a:p>
                  </a:txBody>
                  <a:tcPr vert="horz" anchor="ctr"/>
                </a:tc>
                <a:tc>
                  <a:txBody>
                    <a:bodyPr wrap="square"/>
                    <a:p>
                      <a:pPr algn="ctr">
                        <a:buNone/>
                      </a:pP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蒙古族</a:t>
                      </a:r>
                      <a:endParaRPr lang="zh-CN" altLang="en-US" sz="2400" b="1">
                        <a:latin typeface="楷体" panose="02010609060101010101" charset="-122"/>
                        <a:ea typeface="楷体" panose="02010609060101010101" charset="-122"/>
                      </a:endParaRPr>
                    </a:p>
                  </a:txBody>
                  <a:tcPr vert="horz" anchor="ctr"/>
                </a:tc>
              </a:tr>
              <a:tr h="579755">
                <a:tc>
                  <a:txBody>
                    <a:bodyPr wrap="square"/>
                    <a:p>
                      <a:pPr algn="ctr">
                        <a:buNone/>
                      </a:pPr>
                      <a:r>
                        <a:rPr lang="zh-CN" altLang="en-US" sz="2400" b="1">
                          <a:latin typeface="楷体" panose="02010609060101010101" charset="-122"/>
                          <a:ea typeface="楷体" panose="02010609060101010101" charset="-122"/>
                        </a:rPr>
                        <a:t>第二等</a:t>
                      </a:r>
                      <a:endParaRPr lang="zh-CN" altLang="en-US" sz="2400" b="1">
                        <a:latin typeface="楷体" panose="02010609060101010101" charset="-122"/>
                        <a:ea typeface="楷体" panose="02010609060101010101" charset="-122"/>
                      </a:endParaRPr>
                    </a:p>
                  </a:txBody>
                  <a:tcPr vert="horz" anchor="ctr"/>
                </a:tc>
                <a:tc>
                  <a:txBody>
                    <a:bodyPr wrap="square"/>
                    <a:p>
                      <a:pPr algn="ctr">
                        <a:buNone/>
                      </a:pP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蒙古以外的西北、西域各族人，包括西夏、畏兀儿、回回等</a:t>
                      </a:r>
                      <a:endParaRPr lang="zh-CN" altLang="en-US" sz="2400" b="1">
                        <a:latin typeface="楷体" panose="02010609060101010101" charset="-122"/>
                        <a:ea typeface="楷体" panose="02010609060101010101" charset="-122"/>
                      </a:endParaRPr>
                    </a:p>
                  </a:txBody>
                  <a:tcPr vert="horz" anchor="ctr"/>
                </a:tc>
              </a:tr>
              <a:tr h="480695">
                <a:tc>
                  <a:txBody>
                    <a:bodyPr wrap="square"/>
                    <a:p>
                      <a:pPr algn="ctr">
                        <a:buNone/>
                      </a:pPr>
                      <a:r>
                        <a:rPr lang="zh-CN" altLang="en-US" sz="2400" b="1">
                          <a:latin typeface="楷体" panose="02010609060101010101" charset="-122"/>
                          <a:ea typeface="楷体" panose="02010609060101010101" charset="-122"/>
                        </a:rPr>
                        <a:t>第三等</a:t>
                      </a:r>
                      <a:endParaRPr lang="zh-CN" altLang="en-US" sz="2400" b="1">
                        <a:latin typeface="楷体" panose="02010609060101010101" charset="-122"/>
                        <a:ea typeface="楷体" panose="02010609060101010101" charset="-122"/>
                      </a:endParaRPr>
                    </a:p>
                  </a:txBody>
                  <a:tcPr vert="horz" anchor="ctr"/>
                </a:tc>
                <a:tc>
                  <a:txBody>
                    <a:bodyPr wrap="square"/>
                    <a:p>
                      <a:pPr algn="ctr">
                        <a:buNone/>
                      </a:pP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北方汉族，包括已经入居中原的契丹、女真人</a:t>
                      </a:r>
                      <a:endParaRPr lang="zh-CN" altLang="en-US" sz="2400" b="1">
                        <a:latin typeface="楷体" panose="02010609060101010101" charset="-122"/>
                        <a:ea typeface="楷体" panose="02010609060101010101" charset="-122"/>
                      </a:endParaRPr>
                    </a:p>
                  </a:txBody>
                  <a:tcPr vert="horz" anchor="ctr"/>
                </a:tc>
              </a:tr>
              <a:tr h="479425">
                <a:tc>
                  <a:txBody>
                    <a:bodyPr wrap="square"/>
                    <a:p>
                      <a:pPr algn="ctr">
                        <a:buNone/>
                      </a:pPr>
                      <a:r>
                        <a:rPr lang="zh-CN" altLang="en-US" sz="2400" b="1">
                          <a:latin typeface="楷体" panose="02010609060101010101" charset="-122"/>
                          <a:ea typeface="楷体" panose="02010609060101010101" charset="-122"/>
                        </a:rPr>
                        <a:t>第四等</a:t>
                      </a:r>
                      <a:endParaRPr lang="zh-CN" altLang="en-US" sz="2400" b="1">
                        <a:latin typeface="楷体" panose="02010609060101010101" charset="-122"/>
                        <a:ea typeface="楷体" panose="02010609060101010101" charset="-122"/>
                      </a:endParaRPr>
                    </a:p>
                  </a:txBody>
                  <a:tcPr vert="horz" anchor="ctr"/>
                </a:tc>
                <a:tc>
                  <a:txBody>
                    <a:bodyPr wrap="square"/>
                    <a:p>
                      <a:pPr algn="ctr">
                        <a:buNone/>
                      </a:pPr>
                      <a:endParaRPr lang="zh-CN" altLang="en-US" sz="2400" b="1">
                        <a:latin typeface="楷体" panose="02010609060101010101" charset="-122"/>
                        <a:ea typeface="楷体" panose="02010609060101010101" charset="-122"/>
                      </a:endParaRPr>
                    </a:p>
                  </a:txBody>
                  <a:tcPr vert="horz" anchor="ctr"/>
                </a:tc>
                <a:tc>
                  <a:txBody>
                    <a:bodyPr wrap="square"/>
                    <a:p>
                      <a:pPr algn="l">
                        <a:buNone/>
                      </a:pPr>
                      <a:r>
                        <a:rPr lang="zh-CN" altLang="en-US" sz="2400" b="1">
                          <a:latin typeface="楷体" panose="02010609060101010101" charset="-122"/>
                          <a:ea typeface="楷体" panose="02010609060101010101" charset="-122"/>
                        </a:rPr>
                        <a:t>原南宋统治区的居民（处于不平等地位）</a:t>
                      </a:r>
                      <a:endParaRPr lang="zh-CN" altLang="en-US" sz="2400" b="1">
                        <a:latin typeface="楷体" panose="02010609060101010101" charset="-122"/>
                        <a:ea typeface="楷体" panose="02010609060101010101" charset="-122"/>
                      </a:endParaRPr>
                    </a:p>
                  </a:txBody>
                  <a:tcPr vert="horz" anchor="ctr"/>
                </a:tc>
              </a:tr>
            </a:tbl>
          </a:graphicData>
        </a:graphic>
      </p:graphicFrame>
      <p:sp>
        <p:nvSpPr>
          <p:cNvPr id="12" name="文本框 11"/>
          <p:cNvSpPr txBox="1"/>
          <p:nvPr/>
        </p:nvSpPr>
        <p:spPr>
          <a:xfrm>
            <a:off x="-635" y="1422400"/>
            <a:ext cx="6077585" cy="521970"/>
          </a:xfrm>
          <a:prstGeom prst="rect">
            <a:avLst/>
          </a:prstGeom>
          <a:noFill/>
        </p:spPr>
        <p:txBody>
          <a:bodyPr wrap="square" rtlCol="0" anchor="t">
            <a:spAutoFit/>
          </a:bodyPr>
          <a:p>
            <a:r>
              <a:rPr lang="en-US" altLang="zh-CN" sz="2800" b="1">
                <a:highlight>
                  <a:srgbClr val="FFFF00"/>
                </a:highlight>
                <a:latin typeface="仿宋" panose="02010609060101010101" charset="-122"/>
                <a:ea typeface="仿宋" panose="02010609060101010101" charset="-122"/>
                <a:cs typeface="仿宋" panose="02010609060101010101" charset="-122"/>
              </a:rPr>
              <a:t>4</a:t>
            </a:r>
            <a:r>
              <a:rPr lang="zh-CN" altLang="en-US" sz="2800" b="1">
                <a:highlight>
                  <a:srgbClr val="FFFF00"/>
                </a:highlight>
                <a:latin typeface="仿宋" panose="02010609060101010101" charset="-122"/>
                <a:ea typeface="仿宋" panose="02010609060101010101" charset="-122"/>
                <a:cs typeface="仿宋" panose="02010609060101010101" charset="-122"/>
              </a:rPr>
              <a:t>、民族政策：四等人制</a:t>
            </a:r>
            <a:endParaRPr lang="zh-CN" altLang="en-US" sz="2800" b="1">
              <a:highlight>
                <a:srgbClr val="FFFF00"/>
              </a:highlight>
              <a:latin typeface="仿宋" panose="02010609060101010101" charset="-122"/>
              <a:ea typeface="仿宋" panose="02010609060101010101" charset="-122"/>
              <a:cs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2748915" y="1746250"/>
            <a:ext cx="7035165" cy="521970"/>
          </a:xfrm>
          <a:prstGeom prst="rect">
            <a:avLst/>
          </a:prstGeom>
          <a:noFill/>
        </p:spPr>
        <p:txBody>
          <a:bodyPr wrap="square" rtlCol="0" anchor="t">
            <a:spAutoFit/>
          </a:bodyPr>
          <a:p>
            <a:pPr algn="ctr"/>
            <a:r>
              <a:rPr lang="zh-CN" altLang="en-US" sz="2800" b="1">
                <a:latin typeface="楷体" panose="02010609060101010101" charset="-122"/>
                <a:ea typeface="楷体" panose="02010609060101010101" charset="-122"/>
              </a:rPr>
              <a:t>按征服的先后排等级</a:t>
            </a:r>
            <a:endParaRPr lang="zh-CN" altLang="en-US" sz="2800" b="1">
              <a:latin typeface="楷体" panose="02010609060101010101" charset="-122"/>
              <a:ea typeface="楷体" panose="02010609060101010101" charset="-122"/>
            </a:endParaRPr>
          </a:p>
        </p:txBody>
      </p:sp>
      <p:sp>
        <p:nvSpPr>
          <p:cNvPr id="9" name="文本框 8"/>
          <p:cNvSpPr txBox="1"/>
          <p:nvPr/>
        </p:nvSpPr>
        <p:spPr>
          <a:xfrm>
            <a:off x="5224780" y="547370"/>
            <a:ext cx="6837045" cy="1198880"/>
          </a:xfrm>
          <a:prstGeom prst="rect">
            <a:avLst/>
          </a:prstGeom>
          <a:noFill/>
        </p:spPr>
        <p:txBody>
          <a:bodyPr wrap="square" rtlCol="0" anchor="t">
            <a:spAutoFit/>
          </a:bodyPr>
          <a:p>
            <a:r>
              <a:rPr lang="en-US" altLang="zh-CN" sz="2400" b="1">
                <a:latin typeface="楷体" panose="02010609060101010101" charset="-122"/>
                <a:ea typeface="楷体" panose="02010609060101010101" charset="-122"/>
                <a:cs typeface="楷体" panose="02010609060101010101" charset="-122"/>
                <a:sym typeface="+mn-ea"/>
              </a:rPr>
              <a:t>    </a:t>
            </a:r>
            <a:r>
              <a:rPr lang="zh-CN" altLang="en-US" sz="2400" b="1">
                <a:latin typeface="楷体" panose="02010609060101010101" charset="-122"/>
                <a:ea typeface="楷体" panose="02010609060101010101" charset="-122"/>
                <a:cs typeface="楷体" panose="02010609060101010101" charset="-122"/>
                <a:sym typeface="+mn-ea"/>
              </a:rPr>
              <a:t>这四等人在政治待遇、法律地位、经济负担以及其他权利义务上都有种种</a:t>
            </a:r>
            <a:r>
              <a:rPr lang="zh-CN" altLang="en-US" sz="2400" b="1">
                <a:solidFill>
                  <a:srgbClr val="C00000"/>
                </a:solidFill>
                <a:latin typeface="楷体" panose="02010609060101010101" charset="-122"/>
                <a:ea typeface="楷体" panose="02010609060101010101" charset="-122"/>
                <a:cs typeface="楷体" panose="02010609060101010101" charset="-122"/>
                <a:sym typeface="+mn-ea"/>
              </a:rPr>
              <a:t>不平等的规定</a:t>
            </a:r>
            <a:r>
              <a:rPr lang="zh-CN" altLang="en-US" sz="2400" b="1">
                <a:latin typeface="楷体" panose="02010609060101010101" charset="-122"/>
                <a:ea typeface="楷体" panose="02010609060101010101" charset="-122"/>
                <a:cs typeface="楷体" panose="02010609060101010101" charset="-122"/>
                <a:sym typeface="+mn-ea"/>
              </a:rPr>
              <a:t>。</a:t>
            </a:r>
            <a:endParaRPr lang="zh-CN" altLang="en-US" sz="2400" b="1">
              <a:latin typeface="楷体" panose="02010609060101010101" charset="-122"/>
              <a:ea typeface="楷体" panose="02010609060101010101" charset="-122"/>
              <a:cs typeface="楷体" panose="02010609060101010101" charset="-122"/>
              <a:sym typeface="+mn-ea"/>
            </a:endParaRPr>
          </a:p>
          <a:p>
            <a:r>
              <a:rPr lang="en-US" altLang="zh-CN" sz="2400" b="1">
                <a:latin typeface="楷体" panose="02010609060101010101" charset="-122"/>
                <a:ea typeface="楷体" panose="02010609060101010101" charset="-122"/>
                <a:cs typeface="楷体" panose="02010609060101010101" charset="-122"/>
                <a:sym typeface="+mn-ea"/>
              </a:rPr>
              <a:t>      </a:t>
            </a:r>
            <a:r>
              <a:rPr lang="zh-CN" altLang="en-US" sz="2400" b="1">
                <a:latin typeface="楷体" panose="02010609060101010101" charset="-122"/>
                <a:ea typeface="楷体" panose="02010609060101010101" charset="-122"/>
                <a:cs typeface="楷体" panose="02010609060101010101" charset="-122"/>
                <a:sym typeface="+mn-ea"/>
              </a:rPr>
              <a:t>—— 摘编自朱绍侯等主编《中国古代史》</a:t>
            </a:r>
            <a:endParaRPr lang="zh-CN" altLang="en-US" sz="2400" b="1">
              <a:latin typeface="楷体" panose="02010609060101010101" charset="-122"/>
              <a:ea typeface="楷体" panose="02010609060101010101" charset="-122"/>
              <a:cs typeface="楷体" panose="02010609060101010101" charset="-122"/>
              <a:sym typeface="+mn-ea"/>
            </a:endParaRPr>
          </a:p>
        </p:txBody>
      </p:sp>
      <p:sp>
        <p:nvSpPr>
          <p:cNvPr id="34819" name="文本框 14"/>
          <p:cNvSpPr/>
          <p:nvPr/>
        </p:nvSpPr>
        <p:spPr>
          <a:xfrm>
            <a:off x="2445385" y="6067425"/>
            <a:ext cx="11929110" cy="598805"/>
          </a:xfrm>
          <a:prstGeom prst="rect">
            <a:avLst/>
          </a:prstGeom>
          <a:noFill/>
          <a:ln w="9525">
            <a:noFill/>
          </a:ln>
        </p:spPr>
        <p:txBody>
          <a:bodyPr wrap="square">
            <a:spAutoFit/>
          </a:bodyPr>
          <a:p>
            <a:pPr algn="just" defTabSz="914400" fontAlgn="auto">
              <a:lnSpc>
                <a:spcPts val="3960"/>
              </a:lnSpc>
              <a:buClrTx/>
              <a:buSzPct val="100000"/>
              <a:buFontTx/>
              <a:buNone/>
            </a:pPr>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民族矛盾更加尖锐，但民族间的交往和交融也得到进一步发展</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7" name="文本框 6"/>
          <p:cNvSpPr txBox="1"/>
          <p:nvPr/>
        </p:nvSpPr>
        <p:spPr>
          <a:xfrm>
            <a:off x="2255520" y="2820035"/>
            <a:ext cx="1101090" cy="460375"/>
          </a:xfrm>
          <a:prstGeom prst="rect">
            <a:avLst/>
          </a:prstGeom>
          <a:noFill/>
        </p:spPr>
        <p:txBody>
          <a:bodyPr wrap="none" rtlCol="0">
            <a:spAutoFit/>
          </a:bodyPr>
          <a:p>
            <a:pPr algn="l"/>
            <a:r>
              <a:rPr lang="zh-CN" altLang="en-US" sz="2400" b="1">
                <a:latin typeface="楷体" panose="02010609060101010101" charset="-122"/>
                <a:ea typeface="楷体" panose="02010609060101010101" charset="-122"/>
                <a:sym typeface="+mn-ea"/>
              </a:rPr>
              <a:t>蒙古人</a:t>
            </a:r>
            <a:endParaRPr lang="zh-CN" altLang="en-US" sz="2400" b="1">
              <a:latin typeface="楷体" panose="02010609060101010101" charset="-122"/>
              <a:ea typeface="楷体" panose="02010609060101010101" charset="-122"/>
            </a:endParaRPr>
          </a:p>
        </p:txBody>
      </p:sp>
      <p:sp>
        <p:nvSpPr>
          <p:cNvPr id="10" name="文本框 9"/>
          <p:cNvSpPr txBox="1"/>
          <p:nvPr/>
        </p:nvSpPr>
        <p:spPr>
          <a:xfrm>
            <a:off x="2255520" y="3361690"/>
            <a:ext cx="1101090" cy="460375"/>
          </a:xfrm>
          <a:prstGeom prst="rect">
            <a:avLst/>
          </a:prstGeom>
          <a:noFill/>
        </p:spPr>
        <p:txBody>
          <a:bodyPr wrap="none" rtlCol="0">
            <a:spAutoFit/>
          </a:bodyPr>
          <a:p>
            <a:pPr algn="l"/>
            <a:r>
              <a:rPr lang="zh-CN" altLang="en-US" sz="2400" b="1">
                <a:latin typeface="楷体" panose="02010609060101010101" charset="-122"/>
                <a:ea typeface="楷体" panose="02010609060101010101" charset="-122"/>
                <a:sym typeface="+mn-ea"/>
              </a:rPr>
              <a:t>色目人</a:t>
            </a:r>
            <a:endParaRPr lang="zh-CN" altLang="en-US" sz="2400" b="1">
              <a:latin typeface="楷体" panose="02010609060101010101" charset="-122"/>
              <a:ea typeface="楷体" panose="02010609060101010101" charset="-122"/>
            </a:endParaRPr>
          </a:p>
        </p:txBody>
      </p:sp>
      <p:sp>
        <p:nvSpPr>
          <p:cNvPr id="11" name="文本框 10"/>
          <p:cNvSpPr txBox="1"/>
          <p:nvPr/>
        </p:nvSpPr>
        <p:spPr>
          <a:xfrm>
            <a:off x="2345690" y="3903345"/>
            <a:ext cx="795020" cy="460375"/>
          </a:xfrm>
          <a:prstGeom prst="rect">
            <a:avLst/>
          </a:prstGeom>
          <a:noFill/>
        </p:spPr>
        <p:txBody>
          <a:bodyPr wrap="none" rtlCol="0">
            <a:spAutoFit/>
          </a:bodyPr>
          <a:p>
            <a:pPr algn="ctr">
              <a:buNone/>
            </a:pPr>
            <a:r>
              <a:rPr lang="zh-CN" altLang="en-US" sz="2400" b="1">
                <a:latin typeface="楷体" panose="02010609060101010101" charset="-122"/>
                <a:ea typeface="楷体" panose="02010609060101010101" charset="-122"/>
                <a:sym typeface="+mn-ea"/>
              </a:rPr>
              <a:t>汉人</a:t>
            </a:r>
            <a:endParaRPr lang="zh-CN" altLang="en-US" sz="2400" b="1">
              <a:latin typeface="楷体" panose="02010609060101010101" charset="-122"/>
              <a:ea typeface="楷体" panose="02010609060101010101" charset="-122"/>
            </a:endParaRPr>
          </a:p>
        </p:txBody>
      </p:sp>
      <p:sp>
        <p:nvSpPr>
          <p:cNvPr id="14" name="文本框 13"/>
          <p:cNvSpPr txBox="1"/>
          <p:nvPr/>
        </p:nvSpPr>
        <p:spPr>
          <a:xfrm>
            <a:off x="2345690" y="4363720"/>
            <a:ext cx="795020" cy="460375"/>
          </a:xfrm>
          <a:prstGeom prst="rect">
            <a:avLst/>
          </a:prstGeom>
          <a:noFill/>
        </p:spPr>
        <p:txBody>
          <a:bodyPr wrap="none" rtlCol="0">
            <a:spAutoFit/>
          </a:bodyPr>
          <a:p>
            <a:pPr algn="l"/>
            <a:r>
              <a:rPr lang="zh-CN" altLang="en-US" sz="2400" b="1">
                <a:latin typeface="楷体" panose="02010609060101010101" charset="-122"/>
                <a:ea typeface="楷体" panose="02010609060101010101" charset="-122"/>
                <a:sym typeface="+mn-ea"/>
              </a:rPr>
              <a:t>南人</a:t>
            </a:r>
            <a:endParaRPr lang="zh-CN" altLang="en-US" sz="2400" b="1">
              <a:latin typeface="楷体" panose="02010609060101010101" charset="-122"/>
              <a:ea typeface="楷体" panose="02010609060101010101" charset="-122"/>
            </a:endParaRPr>
          </a:p>
        </p:txBody>
      </p:sp>
      <p:sp>
        <p:nvSpPr>
          <p:cNvPr id="15" name="文本框 14"/>
          <p:cNvSpPr txBox="1"/>
          <p:nvPr/>
        </p:nvSpPr>
        <p:spPr>
          <a:xfrm>
            <a:off x="387985" y="4915535"/>
            <a:ext cx="2150110"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en-US" altLang="zh-CN" sz="2800" b="1">
                <a:latin typeface="仿宋" panose="02010609060101010101" charset="-122"/>
                <a:ea typeface="仿宋" panose="02010609060101010101" charset="-122"/>
                <a:cs typeface="仿宋" panose="02010609060101010101" charset="-122"/>
                <a:sym typeface="Wingdings" panose="05000000000000000000" pitchFamily="2" charset="2"/>
              </a:rPr>
              <a:t>1</a:t>
            </a:r>
            <a:r>
              <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zh-CN" altLang="zh-CN" sz="2800" b="1">
                <a:solidFill>
                  <a:srgbClr val="C00000"/>
                </a:solidFill>
                <a:latin typeface="仿宋" panose="02010609060101010101" charset="-122"/>
                <a:ea typeface="仿宋" panose="02010609060101010101" charset="-122"/>
                <a:cs typeface="仿宋" panose="02010609060101010101" charset="-122"/>
                <a:sym typeface="Wingdings" panose="05000000000000000000" pitchFamily="2" charset="2"/>
              </a:rPr>
              <a:t>目的</a:t>
            </a:r>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16" name="文本框 15"/>
          <p:cNvSpPr txBox="1"/>
          <p:nvPr/>
        </p:nvSpPr>
        <p:spPr>
          <a:xfrm>
            <a:off x="2445385" y="4916170"/>
            <a:ext cx="4115435"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保障蒙古贵族的统治利益</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17" name="文本框 16"/>
          <p:cNvSpPr txBox="1"/>
          <p:nvPr/>
        </p:nvSpPr>
        <p:spPr>
          <a:xfrm>
            <a:off x="387985" y="5530215"/>
            <a:ext cx="2150110"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en-US" altLang="zh-CN" sz="2800" b="1">
                <a:latin typeface="仿宋" panose="02010609060101010101" charset="-122"/>
                <a:ea typeface="仿宋" panose="02010609060101010101" charset="-122"/>
                <a:cs typeface="仿宋" panose="02010609060101010101" charset="-122"/>
                <a:sym typeface="Wingdings" panose="05000000000000000000" pitchFamily="2" charset="2"/>
              </a:rPr>
              <a:t>2</a:t>
            </a:r>
            <a:r>
              <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zh-CN" altLang="zh-CN" sz="2800" b="1">
                <a:solidFill>
                  <a:srgbClr val="C00000"/>
                </a:solidFill>
                <a:latin typeface="仿宋" panose="02010609060101010101" charset="-122"/>
                <a:ea typeface="仿宋" panose="02010609060101010101" charset="-122"/>
                <a:cs typeface="仿宋" panose="02010609060101010101" charset="-122"/>
                <a:sym typeface="Wingdings" panose="05000000000000000000" pitchFamily="2" charset="2"/>
              </a:rPr>
              <a:t>特点</a:t>
            </a:r>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18" name="文本框 17"/>
          <p:cNvSpPr txBox="1"/>
          <p:nvPr/>
        </p:nvSpPr>
        <p:spPr>
          <a:xfrm>
            <a:off x="387985" y="6144260"/>
            <a:ext cx="2150110"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en-US" altLang="zh-CN" sz="2800" b="1">
                <a:latin typeface="仿宋" panose="02010609060101010101" charset="-122"/>
                <a:ea typeface="仿宋" panose="02010609060101010101" charset="-122"/>
                <a:cs typeface="仿宋" panose="02010609060101010101" charset="-122"/>
                <a:sym typeface="Wingdings" panose="05000000000000000000" pitchFamily="2" charset="2"/>
              </a:rPr>
              <a:t>3</a:t>
            </a:r>
            <a:r>
              <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rPr>
              <a:t>）</a:t>
            </a:r>
            <a:r>
              <a:rPr lang="zh-CN" altLang="zh-CN" sz="2800" b="1">
                <a:solidFill>
                  <a:srgbClr val="C00000"/>
                </a:solidFill>
                <a:latin typeface="仿宋" panose="02010609060101010101" charset="-122"/>
                <a:ea typeface="仿宋" panose="02010609060101010101" charset="-122"/>
                <a:cs typeface="仿宋" panose="02010609060101010101" charset="-122"/>
                <a:sym typeface="Wingdings" panose="05000000000000000000" pitchFamily="2" charset="2"/>
              </a:rPr>
              <a:t>评价</a:t>
            </a:r>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
        <p:nvSpPr>
          <p:cNvPr id="19" name="文本框 18"/>
          <p:cNvSpPr txBox="1"/>
          <p:nvPr/>
        </p:nvSpPr>
        <p:spPr>
          <a:xfrm>
            <a:off x="2445385" y="5528945"/>
            <a:ext cx="9120505" cy="521970"/>
          </a:xfrm>
          <a:prstGeom prst="rect">
            <a:avLst/>
          </a:prstGeom>
          <a:noFill/>
        </p:spPr>
        <p:txBody>
          <a:bodyPr wrap="none" rtlCol="0">
            <a:spAutoFit/>
          </a:bodyPr>
          <a:p>
            <a:pPr algn="l"/>
            <a:r>
              <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rPr>
              <a:t>浓厚民族差别对待、民族压迫色彩与急速民族融合并存。</a:t>
            </a:r>
            <a:endParaRPr lang="zh-CN" altLang="zh-CN" sz="2800" b="1">
              <a:latin typeface="仿宋" panose="02010609060101010101" charset="-122"/>
              <a:ea typeface="仿宋" panose="02010609060101010101" charset="-122"/>
              <a:cs typeface="仿宋" panose="02010609060101010101" charset="-122"/>
              <a:sym typeface="Wingdings" panose="05000000000000000000" pitchFamily="2" charset="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strips(downLeft)">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12"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strips(downLeft)">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ntr" presetSubtype="10" fill="hold" grpId="0" nodeType="clickEffect">
                                  <p:stCondLst>
                                    <p:cond delay="0"/>
                                  </p:stCondLst>
                                  <p:childTnLst>
                                    <p:set>
                                      <p:cBhvr>
                                        <p:cTn id="64" dur="1" fill="hold">
                                          <p:stCondLst>
                                            <p:cond delay="0"/>
                                          </p:stCondLst>
                                        </p:cTn>
                                        <p:tgtEl>
                                          <p:spTgt spid="34819"/>
                                        </p:tgtEl>
                                        <p:attrNameLst>
                                          <p:attrName>style.visibility</p:attrName>
                                        </p:attrNameLst>
                                      </p:cBhvr>
                                      <p:to>
                                        <p:strVal val="visible"/>
                                      </p:to>
                                    </p:set>
                                    <p:anim calcmode="lin" valueType="num">
                                      <p:cBhvr>
                                        <p:cTn id="65" dur="500" fill="hold"/>
                                        <p:tgtEl>
                                          <p:spTgt spid="34819"/>
                                        </p:tgtEl>
                                        <p:attrNameLst>
                                          <p:attrName>ppt_w</p:attrName>
                                        </p:attrNameLst>
                                      </p:cBhvr>
                                      <p:tavLst>
                                        <p:tav tm="0">
                                          <p:val>
                                            <p:fltVal val="0"/>
                                          </p:val>
                                        </p:tav>
                                        <p:tav tm="100000">
                                          <p:val>
                                            <p:strVal val="#ppt_w"/>
                                          </p:val>
                                        </p:tav>
                                      </p:tavLst>
                                    </p:anim>
                                    <p:anim calcmode="lin" valueType="num">
                                      <p:cBhvr>
                                        <p:cTn id="66" dur="500" fill="hold"/>
                                        <p:tgtEl>
                                          <p:spTgt spid="348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0" grpId="1"/>
      <p:bldP spid="11" grpId="0"/>
      <p:bldP spid="11" grpId="1"/>
      <p:bldP spid="14" grpId="0"/>
      <p:bldP spid="14" grpId="1"/>
      <p:bldP spid="15" grpId="0"/>
      <p:bldP spid="15" grpId="1"/>
      <p:bldP spid="16" grpId="0"/>
      <p:bldP spid="16" grpId="1"/>
      <p:bldP spid="17" grpId="0"/>
      <p:bldP spid="17" grpId="1"/>
      <p:bldP spid="19" grpId="0"/>
      <p:bldP spid="19" grpId="1"/>
      <p:bldP spid="18" grpId="0"/>
      <p:bldP spid="18" grpId="1"/>
      <p:bldP spid="34819" grpId="0"/>
      <p:bldP spid="3481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465455" y="1413510"/>
            <a:ext cx="11445240" cy="3215005"/>
          </a:xfrm>
          <a:prstGeom prst="rect">
            <a:avLst/>
          </a:prstGeom>
          <a:solidFill>
            <a:schemeClr val="tx2"/>
          </a:solidFill>
        </p:spPr>
        <p:txBody>
          <a:bodyPr wrap="square">
            <a:spAutoFit/>
          </a:bodyPr>
          <a:p>
            <a:pPr fontAlgn="auto">
              <a:lnSpc>
                <a:spcPts val="4060"/>
              </a:lnSpc>
            </a:pP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元朝实现了全中国的统一 ，“中国”一词的</a:t>
            </a:r>
            <a:r>
              <a:rPr lang="zh-CN" altLang="en-US" sz="2800" b="1">
                <a:solidFill>
                  <a:srgbClr val="C00000"/>
                </a:solidFill>
                <a:latin typeface="楷体" panose="02010609060101010101" charset="-122"/>
                <a:ea typeface="楷体" panose="02010609060101010101" charset="-122"/>
                <a:cs typeface="楷体" panose="02010609060101010101" charset="-122"/>
              </a:rPr>
              <a:t>地域意义</a:t>
            </a:r>
            <a:r>
              <a:rPr lang="zh-CN" altLang="en-US" sz="2800" b="1">
                <a:solidFill>
                  <a:schemeClr val="tx1"/>
                </a:solidFill>
                <a:latin typeface="楷体" panose="02010609060101010101" charset="-122"/>
                <a:ea typeface="楷体" panose="02010609060101010101" charset="-122"/>
                <a:cs typeface="楷体" panose="02010609060101010101" charset="-122"/>
              </a:rPr>
              <a:t>突破九州而演变为十一行省 ，</a:t>
            </a:r>
            <a:r>
              <a:rPr lang="zh-CN" altLang="en-US" sz="2800" b="1">
                <a:solidFill>
                  <a:srgbClr val="C00000"/>
                </a:solidFill>
                <a:latin typeface="楷体" panose="02010609060101010101" charset="-122"/>
                <a:ea typeface="楷体" panose="02010609060101010101" charset="-122"/>
                <a:cs typeface="楷体" panose="02010609060101010101" charset="-122"/>
              </a:rPr>
              <a:t>人民意义</a:t>
            </a:r>
            <a:r>
              <a:rPr lang="zh-CN" altLang="en-US" sz="2800" b="1">
                <a:solidFill>
                  <a:schemeClr val="tx1"/>
                </a:solidFill>
                <a:latin typeface="楷体" panose="02010609060101010101" charset="-122"/>
                <a:ea typeface="楷体" panose="02010609060101010101" charset="-122"/>
                <a:cs typeface="楷体" panose="02010609060101010101" charset="-122"/>
              </a:rPr>
              <a:t>突破汉人而演变为汉、蒙、色目等众多民族，其</a:t>
            </a:r>
            <a:r>
              <a:rPr lang="zh-CN" altLang="en-US" sz="2800" b="1">
                <a:solidFill>
                  <a:srgbClr val="C00000"/>
                </a:solidFill>
                <a:latin typeface="楷体" panose="02010609060101010101" charset="-122"/>
                <a:ea typeface="楷体" panose="02010609060101010101" charset="-122"/>
                <a:cs typeface="楷体" panose="02010609060101010101" charset="-122"/>
              </a:rPr>
              <a:t>文化意义</a:t>
            </a:r>
            <a:r>
              <a:rPr lang="zh-CN" altLang="en-US" sz="2800" b="1">
                <a:solidFill>
                  <a:schemeClr val="tx1"/>
                </a:solidFill>
                <a:latin typeface="楷体" panose="02010609060101010101" charset="-122"/>
                <a:ea typeface="楷体" panose="02010609060101010101" charset="-122"/>
                <a:cs typeface="楷体" panose="02010609060101010101" charset="-122"/>
              </a:rPr>
              <a:t>演变为农耕文化和草原文化兼有。而其最重大的变化，乃是“中国”主权行使，可以是汉族政权，也可以是少数民族和汉人的联合政权。元朝同时承认了辽、宋、金</a:t>
            </a:r>
            <a:r>
              <a:rPr lang="zh-CN" altLang="en-US" sz="2800" b="1">
                <a:solidFill>
                  <a:srgbClr val="C00000"/>
                </a:solidFill>
                <a:latin typeface="楷体" panose="02010609060101010101" charset="-122"/>
                <a:ea typeface="楷体" panose="02010609060101010101" charset="-122"/>
                <a:cs typeface="楷体" panose="02010609060101010101" charset="-122"/>
              </a:rPr>
              <a:t>“各与正统”的地位</a:t>
            </a:r>
            <a:r>
              <a:rPr lang="zh-CN" altLang="en-US" sz="2800" b="1">
                <a:solidFill>
                  <a:schemeClr val="tx1"/>
                </a:solidFill>
                <a:latin typeface="楷体" panose="02010609060101010101" charset="-122"/>
                <a:ea typeface="楷体" panose="02010609060101010101" charset="-122"/>
                <a:cs typeface="楷体" panose="02010609060101010101" charset="-122"/>
              </a:rPr>
              <a:t>。</a:t>
            </a:r>
            <a:endParaRPr lang="en-US" altLang="zh-CN" sz="2800" b="1">
              <a:solidFill>
                <a:schemeClr val="tx1"/>
              </a:solidFill>
              <a:latin typeface="楷体" panose="02010609060101010101" charset="-122"/>
              <a:ea typeface="楷体" panose="02010609060101010101" charset="-122"/>
              <a:cs typeface="楷体" panose="02010609060101010101" charset="-122"/>
            </a:endParaRPr>
          </a:p>
          <a:p>
            <a:pPr algn="r" fontAlgn="auto">
              <a:lnSpc>
                <a:spcPts val="4060"/>
              </a:lnSpc>
            </a:pPr>
            <a:r>
              <a:rPr lang="en-US" altLang="zh-CN" sz="2800" b="1">
                <a:solidFill>
                  <a:schemeClr val="tx1"/>
                </a:solidFill>
                <a:latin typeface="楷体" panose="02010609060101010101" charset="-122"/>
                <a:ea typeface="楷体" panose="02010609060101010101" charset="-122"/>
                <a:cs typeface="楷体" panose="02010609060101010101" charset="-122"/>
              </a:rPr>
              <a:t>——</a:t>
            </a:r>
            <a:r>
              <a:rPr lang="zh-CN" altLang="en-US" sz="2800" b="1">
                <a:solidFill>
                  <a:schemeClr val="tx1"/>
                </a:solidFill>
                <a:latin typeface="楷体" panose="02010609060101010101" charset="-122"/>
                <a:ea typeface="楷体" panose="02010609060101010101" charset="-122"/>
                <a:cs typeface="楷体" panose="02010609060101010101" charset="-122"/>
              </a:rPr>
              <a:t>摘编自何志虎</a:t>
            </a:r>
            <a:r>
              <a:rPr lang="en-US" altLang="zh-CN" sz="2800" b="1">
                <a:solidFill>
                  <a:schemeClr val="tx1"/>
                </a:solidFill>
                <a:latin typeface="楷体" panose="02010609060101010101" charset="-122"/>
                <a:ea typeface="楷体" panose="02010609060101010101" charset="-122"/>
                <a:cs typeface="楷体" panose="02010609060101010101" charset="-122"/>
              </a:rPr>
              <a:t>《</a:t>
            </a:r>
            <a:r>
              <a:rPr lang="zh-CN" altLang="en-US" sz="2800" b="1">
                <a:solidFill>
                  <a:schemeClr val="tx1"/>
                </a:solidFill>
                <a:latin typeface="楷体" panose="02010609060101010101" charset="-122"/>
                <a:ea typeface="楷体" panose="02010609060101010101" charset="-122"/>
                <a:cs typeface="楷体" panose="02010609060101010101" charset="-122"/>
              </a:rPr>
              <a:t>“中国观”在元代的转换</a:t>
            </a:r>
            <a:r>
              <a:rPr lang="en-US" altLang="zh-CN" sz="2800" b="1">
                <a:solidFill>
                  <a:schemeClr val="tx1"/>
                </a:solidFill>
                <a:latin typeface="楷体" panose="02010609060101010101" charset="-122"/>
                <a:ea typeface="楷体" panose="02010609060101010101" charset="-122"/>
                <a:cs typeface="楷体" panose="02010609060101010101" charset="-122"/>
              </a:rPr>
              <a:t>》</a:t>
            </a:r>
            <a:r>
              <a:rPr lang="zh-CN" altLang="en-US" sz="2800" b="1">
                <a:solidFill>
                  <a:schemeClr val="tx1"/>
                </a:solidFill>
                <a:latin typeface="楷体" panose="02010609060101010101" charset="-122"/>
                <a:ea typeface="楷体" panose="02010609060101010101" charset="-122"/>
                <a:cs typeface="楷体" panose="02010609060101010101" charset="-122"/>
              </a:rPr>
              <a:t>等</a:t>
            </a:r>
            <a:endParaRPr lang="zh-CN" altLang="en-US" sz="2800" b="1">
              <a:solidFill>
                <a:schemeClr val="tx1"/>
              </a:solidFill>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1"/>
          <a:stretch>
            <a:fillRect/>
          </a:stretch>
        </p:blipFill>
        <p:spPr>
          <a:xfrm>
            <a:off x="0" y="0"/>
            <a:ext cx="12192000" cy="400050"/>
          </a:xfrm>
          <a:prstGeom prst="rect">
            <a:avLst/>
          </a:prstGeom>
        </p:spPr>
      </p:pic>
      <p:sp>
        <p:nvSpPr>
          <p:cNvPr id="2" name="文本框 1"/>
          <p:cNvSpPr txBox="1"/>
          <p:nvPr/>
        </p:nvSpPr>
        <p:spPr>
          <a:xfrm>
            <a:off x="0" y="4801235"/>
            <a:ext cx="12194540" cy="632460"/>
          </a:xfrm>
          <a:prstGeom prst="rect">
            <a:avLst/>
          </a:prstGeom>
          <a:noFill/>
        </p:spPr>
        <p:txBody>
          <a:bodyPr wrap="square" rtlCol="0">
            <a:spAutoFit/>
          </a:bodyPr>
          <a:p>
            <a:pPr algn="ctr">
              <a:lnSpc>
                <a:spcPct val="110000"/>
              </a:lnSpc>
            </a:pPr>
            <a:r>
              <a:rPr lang="en-US" altLang="zh-CN" sz="3200" b="1">
                <a:solidFill>
                  <a:srgbClr val="C00000"/>
                </a:solidFill>
                <a:latin typeface="仿宋" panose="02010609060101010101" charset="-122"/>
                <a:ea typeface="仿宋" panose="02010609060101010101" charset="-122"/>
                <a:cs typeface="仿宋" panose="02010609060101010101" charset="-122"/>
                <a:sym typeface="+mn-ea"/>
              </a:rPr>
              <a:t>“</a:t>
            </a:r>
            <a:r>
              <a:rPr sz="3200" b="1">
                <a:solidFill>
                  <a:srgbClr val="C00000"/>
                </a:solidFill>
                <a:latin typeface="仿宋" panose="02010609060101010101" charset="-122"/>
                <a:ea typeface="仿宋" panose="02010609060101010101" charset="-122"/>
                <a:cs typeface="仿宋" panose="02010609060101010101" charset="-122"/>
                <a:sym typeface="+mn-ea"/>
              </a:rPr>
              <a:t>幅员</a:t>
            </a:r>
            <a:r>
              <a:rPr lang="en-US" altLang="zh-CN" sz="3200" b="1">
                <a:solidFill>
                  <a:srgbClr val="C00000"/>
                </a:solidFill>
                <a:latin typeface="仿宋" panose="02010609060101010101" charset="-122"/>
                <a:ea typeface="仿宋" panose="02010609060101010101" charset="-122"/>
                <a:cs typeface="仿宋" panose="02010609060101010101" charset="-122"/>
                <a:sym typeface="+mn-ea"/>
              </a:rPr>
              <a:t>”</a:t>
            </a:r>
            <a:r>
              <a:rPr sz="3200" b="1">
                <a:latin typeface="仿宋" panose="02010609060101010101" charset="-122"/>
                <a:ea typeface="仿宋" panose="02010609060101010101" charset="-122"/>
                <a:cs typeface="仿宋" panose="02010609060101010101" charset="-122"/>
                <a:sym typeface="+mn-ea"/>
              </a:rPr>
              <a:t>之大——从政权并立到全国统一</a:t>
            </a:r>
            <a:endParaRPr lang="en-US" altLang="zh-CN" sz="3200" b="1">
              <a:solidFill>
                <a:srgbClr val="FF0000"/>
              </a:solidFill>
              <a:latin typeface="仿宋" panose="02010609060101010101" charset="-122"/>
              <a:ea typeface="仿宋" panose="02010609060101010101" charset="-122"/>
              <a:cs typeface="仿宋" panose="02010609060101010101" charset="-122"/>
              <a:sym typeface="+mn-ea"/>
            </a:endParaRPr>
          </a:p>
        </p:txBody>
      </p:sp>
      <p:sp>
        <p:nvSpPr>
          <p:cNvPr id="10" name="文本框 9"/>
          <p:cNvSpPr txBox="1"/>
          <p:nvPr/>
        </p:nvSpPr>
        <p:spPr>
          <a:xfrm>
            <a:off x="-1905" y="5527675"/>
            <a:ext cx="12193905" cy="583565"/>
          </a:xfrm>
          <a:prstGeom prst="rect">
            <a:avLst/>
          </a:prstGeom>
          <a:noFill/>
        </p:spPr>
        <p:txBody>
          <a:bodyPr wrap="square" rtlCol="0">
            <a:spAutoFit/>
          </a:bodyPr>
          <a:p>
            <a:pPr lvl="0" algn="ctr">
              <a:buClrTx/>
              <a:buSzTx/>
              <a:buFontTx/>
            </a:pPr>
            <a:r>
              <a:rPr sz="3200" b="1">
                <a:solidFill>
                  <a:srgbClr val="C00000"/>
                </a:solidFill>
                <a:latin typeface="仿宋" panose="02010609060101010101" charset="-122"/>
                <a:ea typeface="仿宋" panose="02010609060101010101" charset="-122"/>
                <a:cs typeface="仿宋" panose="02010609060101010101" charset="-122"/>
                <a:sym typeface="+mn-ea"/>
              </a:rPr>
              <a:t>“民族”</a:t>
            </a:r>
            <a:r>
              <a:rPr sz="3200" b="1">
                <a:latin typeface="仿宋" panose="02010609060101010101" charset="-122"/>
                <a:ea typeface="仿宋" panose="02010609060101010101" charset="-122"/>
                <a:cs typeface="仿宋" panose="02010609060101010101" charset="-122"/>
                <a:sym typeface="+mn-ea"/>
              </a:rPr>
              <a:t>之大</a:t>
            </a:r>
            <a:r>
              <a:rPr lang="en-US" altLang="zh-CN" sz="3200" b="1">
                <a:latin typeface="仿宋" panose="02010609060101010101" charset="-122"/>
                <a:ea typeface="仿宋" panose="02010609060101010101" charset="-122"/>
                <a:cs typeface="仿宋" panose="02010609060101010101" charset="-122"/>
                <a:sym typeface="+mn-ea"/>
              </a:rPr>
              <a:t>——</a:t>
            </a:r>
            <a:r>
              <a:rPr sz="3200" b="1">
                <a:latin typeface="仿宋" panose="02010609060101010101" charset="-122"/>
                <a:ea typeface="仿宋" panose="02010609060101010101" charset="-122"/>
                <a:cs typeface="仿宋" panose="02010609060101010101" charset="-122"/>
                <a:sym typeface="+mn-ea"/>
              </a:rPr>
              <a:t>从多元竞争到中华一体</a:t>
            </a:r>
            <a:endParaRPr lang="en-US" altLang="zh-CN" sz="3200" b="1">
              <a:solidFill>
                <a:srgbClr val="FF0000"/>
              </a:solidFill>
              <a:latin typeface="仿宋" panose="02010609060101010101" charset="-122"/>
              <a:ea typeface="仿宋" panose="02010609060101010101" charset="-122"/>
              <a:cs typeface="仿宋" panose="02010609060101010101" charset="-122"/>
              <a:sym typeface="+mn-ea"/>
            </a:endParaRPr>
          </a:p>
        </p:txBody>
      </p:sp>
      <p:sp>
        <p:nvSpPr>
          <p:cNvPr id="9" name="文本框 8"/>
          <p:cNvSpPr txBox="1"/>
          <p:nvPr/>
        </p:nvSpPr>
        <p:spPr>
          <a:xfrm>
            <a:off x="-635" y="6274435"/>
            <a:ext cx="12193270" cy="583565"/>
          </a:xfrm>
          <a:prstGeom prst="rect">
            <a:avLst/>
          </a:prstGeom>
          <a:noFill/>
        </p:spPr>
        <p:txBody>
          <a:bodyPr wrap="square" rtlCol="0">
            <a:spAutoFit/>
          </a:bodyPr>
          <a:p>
            <a:pPr lvl="0" algn="ctr">
              <a:buClrTx/>
              <a:buSzTx/>
              <a:buFontTx/>
            </a:pPr>
            <a:r>
              <a:rPr sz="3200" b="1">
                <a:solidFill>
                  <a:srgbClr val="C00000"/>
                </a:solidFill>
                <a:latin typeface="仿宋" panose="02010609060101010101" charset="-122"/>
                <a:ea typeface="仿宋" panose="02010609060101010101" charset="-122"/>
                <a:cs typeface="仿宋" panose="02010609060101010101" charset="-122"/>
                <a:sym typeface="+mn-ea"/>
              </a:rPr>
              <a:t>“文明”</a:t>
            </a:r>
            <a:r>
              <a:rPr sz="3200" b="1">
                <a:latin typeface="仿宋" panose="02010609060101010101" charset="-122"/>
                <a:ea typeface="仿宋" panose="02010609060101010101" charset="-122"/>
                <a:cs typeface="仿宋" panose="02010609060101010101" charset="-122"/>
                <a:sym typeface="+mn-ea"/>
              </a:rPr>
              <a:t>之大</a:t>
            </a:r>
            <a:r>
              <a:rPr lang="en-US" altLang="zh-CN" sz="3200" b="1">
                <a:latin typeface="仿宋" panose="02010609060101010101" charset="-122"/>
                <a:ea typeface="仿宋" panose="02010609060101010101" charset="-122"/>
                <a:cs typeface="仿宋" panose="02010609060101010101" charset="-122"/>
                <a:sym typeface="+mn-ea"/>
              </a:rPr>
              <a:t>——</a:t>
            </a:r>
            <a:r>
              <a:rPr sz="3200" b="1">
                <a:latin typeface="仿宋" panose="02010609060101010101" charset="-122"/>
                <a:ea typeface="仿宋" panose="02010609060101010101" charset="-122"/>
                <a:cs typeface="仿宋" panose="02010609060101010101" charset="-122"/>
                <a:sym typeface="+mn-ea"/>
              </a:rPr>
              <a:t>从碰撞交融到多元一体</a:t>
            </a:r>
            <a:endParaRPr lang="en-US" altLang="zh-CN" sz="3200" b="1">
              <a:solidFill>
                <a:srgbClr val="FF0000"/>
              </a:solidFill>
              <a:latin typeface="仿宋" panose="02010609060101010101" charset="-122"/>
              <a:ea typeface="仿宋" panose="02010609060101010101" charset="-122"/>
              <a:cs typeface="仿宋" panose="02010609060101010101" charset="-122"/>
              <a:sym typeface="+mn-ea"/>
            </a:endParaRPr>
          </a:p>
        </p:txBody>
      </p:sp>
      <p:pic>
        <p:nvPicPr>
          <p:cNvPr id="5" name="图片 4"/>
          <p:cNvPicPr>
            <a:picLocks noChangeAspect="1"/>
          </p:cNvPicPr>
          <p:nvPr/>
        </p:nvPicPr>
        <p:blipFill>
          <a:blip r:embed="rId2"/>
          <a:stretch>
            <a:fillRect/>
          </a:stretch>
        </p:blipFill>
        <p:spPr>
          <a:xfrm>
            <a:off x="8890" y="522605"/>
            <a:ext cx="12185650" cy="76835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p:bldP spid="10" grpId="1"/>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0" name="图片 99"/>
          <p:cNvPicPr/>
          <p:nvPr/>
        </p:nvPicPr>
        <p:blipFill>
          <a:blip r:embed="rId1">
            <a:alphaModFix amt="20000"/>
            <a:grayscl/>
          </a:blip>
          <a:stretch>
            <a:fillRect/>
          </a:stretch>
        </p:blipFill>
        <p:spPr>
          <a:xfrm>
            <a:off x="0" y="-98425"/>
            <a:ext cx="12192635" cy="6956425"/>
          </a:xfrm>
          <a:prstGeom prst="rect">
            <a:avLst/>
          </a:prstGeom>
          <a:noFill/>
          <a:ln w="9525">
            <a:noFill/>
          </a:ln>
        </p:spPr>
      </p:pic>
      <p:sp>
        <p:nvSpPr>
          <p:cNvPr id="2" name="文本框 1"/>
          <p:cNvSpPr txBox="1"/>
          <p:nvPr/>
        </p:nvSpPr>
        <p:spPr>
          <a:xfrm>
            <a:off x="-39370" y="1591945"/>
            <a:ext cx="12232005" cy="3415030"/>
          </a:xfrm>
          <a:prstGeom prst="rect">
            <a:avLst/>
          </a:prstGeom>
          <a:solidFill>
            <a:srgbClr val="FFFFFF">
              <a:alpha val="66000"/>
            </a:srgbClr>
          </a:solid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 name="文本框 2"/>
          <p:cNvSpPr txBox="1"/>
          <p:nvPr/>
        </p:nvSpPr>
        <p:spPr>
          <a:xfrm>
            <a:off x="259080" y="2521585"/>
            <a:ext cx="11355070" cy="1837690"/>
          </a:xfrm>
          <a:prstGeom prst="rect">
            <a:avLst/>
          </a:prstGeom>
          <a:noFill/>
        </p:spPr>
        <p:txBody>
          <a:bodyPr wrap="square" rtlCol="0" anchor="t">
            <a:spAutoFit/>
          </a:bodyPr>
          <a:p>
            <a:pPr indent="266700" eaLnBrk="0" fontAlgn="auto" hangingPunct="0">
              <a:lnSpc>
                <a:spcPts val="4540"/>
              </a:lnSpc>
            </a:pPr>
            <a:r>
              <a:rPr lang="en-US" altLang="zh-CN" sz="3200" b="1">
                <a:latin typeface="楷体" panose="02010609060101010101" charset="-122"/>
                <a:ea typeface="楷体" panose="02010609060101010101" charset="-122"/>
                <a:sym typeface="+mn-ea"/>
              </a:rPr>
              <a:t>   </a:t>
            </a:r>
            <a:r>
              <a:rPr lang="zh-CN" altLang="en-US" sz="3200" b="1">
                <a:latin typeface="楷体" panose="02010609060101010101" charset="-122"/>
                <a:ea typeface="楷体" panose="02010609060101010101" charset="-122"/>
                <a:sym typeface="+mn-ea"/>
              </a:rPr>
              <a:t>元朝以前的中国历史，包括汉唐在内，本质上属于</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小中国</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。到了元朝，加上此前辽金等北方政权的影响，中国在变成了</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大中国</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a:t>
            </a:r>
            <a:r>
              <a:rPr lang="en-US" altLang="zh-CN" sz="3200" b="1">
                <a:latin typeface="楷体" panose="02010609060101010101" charset="-122"/>
                <a:ea typeface="楷体" panose="02010609060101010101" charset="-122"/>
                <a:sym typeface="+mn-ea"/>
              </a:rPr>
              <a:t> ——</a:t>
            </a:r>
            <a:r>
              <a:rPr lang="zh-CN" altLang="en-US" sz="3200" b="1">
                <a:latin typeface="楷体" panose="02010609060101010101" charset="-122"/>
                <a:ea typeface="楷体" panose="02010609060101010101" charset="-122"/>
                <a:sym typeface="+mn-ea"/>
              </a:rPr>
              <a:t>张帆《元朝开启了</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大中国</a:t>
            </a:r>
            <a:r>
              <a:rPr lang="en-US" altLang="zh-CN" sz="3200" b="1">
                <a:latin typeface="楷体" panose="02010609060101010101" charset="-122"/>
                <a:ea typeface="楷体" panose="02010609060101010101" charset="-122"/>
                <a:sym typeface="+mn-ea"/>
              </a:rPr>
              <a:t>”</a:t>
            </a:r>
            <a:r>
              <a:rPr lang="zh-CN" altLang="en-US" sz="3200" b="1">
                <a:latin typeface="楷体" panose="02010609060101010101" charset="-122"/>
                <a:ea typeface="楷体" panose="02010609060101010101" charset="-122"/>
                <a:sym typeface="+mn-ea"/>
              </a:rPr>
              <a:t>时代》</a:t>
            </a:r>
            <a:endParaRPr lang="zh-CN" altLang="en-US" sz="3200" b="1">
              <a:latin typeface="楷体" panose="02010609060101010101" charset="-122"/>
              <a:ea typeface="楷体" panose="02010609060101010101" charset="-122"/>
              <a:sym typeface="+mn-ea"/>
            </a:endParaRPr>
          </a:p>
        </p:txBody>
      </p:sp>
      <p:sp>
        <p:nvSpPr>
          <p:cNvPr id="6" name="文本框 5"/>
          <p:cNvSpPr txBox="1"/>
          <p:nvPr/>
        </p:nvSpPr>
        <p:spPr>
          <a:xfrm>
            <a:off x="-164465" y="5006975"/>
            <a:ext cx="12202160" cy="1363345"/>
          </a:xfrm>
          <a:prstGeom prst="rect">
            <a:avLst/>
          </a:prstGeom>
          <a:noFill/>
        </p:spPr>
        <p:txBody>
          <a:bodyPr wrap="square" rtlCol="0">
            <a:spAutoFit/>
          </a:bodyPr>
          <a:p>
            <a:pPr algn="ctr" fontAlgn="auto">
              <a:lnSpc>
                <a:spcPts val="4960"/>
              </a:lnSpc>
            </a:pPr>
            <a:r>
              <a:rPr lang="zh-CN" altLang="en-US" sz="2800" b="1">
                <a:latin typeface="仿宋" panose="02010609060101010101" charset="-122"/>
                <a:ea typeface="仿宋" panose="02010609060101010101" charset="-122"/>
              </a:rPr>
              <a:t>从唐到元，中国如何实现由小到大的转变？</a:t>
            </a:r>
            <a:endParaRPr lang="zh-CN" altLang="en-US" sz="2800" b="1">
              <a:latin typeface="仿宋" panose="02010609060101010101" charset="-122"/>
              <a:ea typeface="仿宋" panose="02010609060101010101" charset="-122"/>
            </a:endParaRPr>
          </a:p>
          <a:p>
            <a:pPr algn="ctr" fontAlgn="auto">
              <a:lnSpc>
                <a:spcPts val="4960"/>
              </a:lnSpc>
            </a:pPr>
            <a:r>
              <a:rPr lang="zh-CN" altLang="en-US" sz="2800" b="1">
                <a:latin typeface="仿宋" panose="02010609060101010101" charset="-122"/>
                <a:ea typeface="仿宋" panose="02010609060101010101" charset="-122"/>
              </a:rPr>
              <a:t>在此过程中，辽金等少数民族又发挥了怎样的作用呢？</a:t>
            </a:r>
            <a:endParaRPr lang="zh-CN" altLang="en-US" sz="2800" b="1">
              <a:latin typeface="仿宋" panose="02010609060101010101" charset="-122"/>
              <a:ea typeface="仿宋" panose="02010609060101010101" charset="-122"/>
            </a:endParaRPr>
          </a:p>
        </p:txBody>
      </p:sp>
      <p:pic>
        <p:nvPicPr>
          <p:cNvPr id="8" name="图片 7"/>
          <p:cNvPicPr>
            <a:picLocks noChangeAspect="1"/>
          </p:cNvPicPr>
          <p:nvPr/>
        </p:nvPicPr>
        <p:blipFill>
          <a:blip r:embed="rId2"/>
          <a:stretch>
            <a:fillRect/>
          </a:stretch>
        </p:blipFill>
        <p:spPr>
          <a:xfrm>
            <a:off x="-38735" y="998220"/>
            <a:ext cx="12221210" cy="1397000"/>
          </a:xfrm>
          <a:prstGeom prst="rect">
            <a:avLst/>
          </a:prstGeom>
        </p:spPr>
      </p:pic>
    </p:spTree>
    <p:custDataLst>
      <p:tags r:id="rId3"/>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0"/>
            <a:ext cx="12166600" cy="527050"/>
          </a:xfrm>
          <a:prstGeom prst="rect">
            <a:avLst/>
          </a:prstGeom>
        </p:spPr>
      </p:pic>
      <p:sp>
        <p:nvSpPr>
          <p:cNvPr id="8" name="文本框 7"/>
          <p:cNvSpPr txBox="1"/>
          <p:nvPr/>
        </p:nvSpPr>
        <p:spPr>
          <a:xfrm>
            <a:off x="4615180" y="949960"/>
            <a:ext cx="7576820" cy="5169535"/>
          </a:xfrm>
          <a:prstGeom prst="rect">
            <a:avLst/>
          </a:prstGeom>
          <a:noFill/>
        </p:spPr>
        <p:txBody>
          <a:bodyPr wrap="square" rtlCol="0" anchor="t">
            <a:spAutoFit/>
          </a:bodyPr>
          <a:p>
            <a:pPr marL="0" marR="0" lvl="0" indent="0" algn="l" defTabSz="914400" rtl="0" fontAlgn="base">
              <a:lnSpc>
                <a:spcPts val="3960"/>
              </a:lnSpc>
              <a:spcBef>
                <a:spcPct val="0"/>
              </a:spcBef>
              <a:spcAft>
                <a:spcPct val="0"/>
              </a:spcAft>
              <a:buClrTx/>
              <a:buSzTx/>
              <a:buFontTx/>
              <a:buNone/>
              <a:defRPr/>
            </a:pPr>
            <a:r>
              <a:rPr lang="en-US" altLang="zh-CN" sz="2800" b="1" smtClean="0">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     </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一部中国史，就是一部</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各民族交融汇聚成多元一体中华民族</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的历史，就是各民族共同缔造、发展、巩固统一的伟大祖国的历史。</a:t>
            </a:r>
            <a:endParaRPr kumimoji="0" lang="en-US" altLang="zh-CN" sz="2800" b="1" i="0" strike="noStrike" kern="1200" cap="none" spc="0" normalizeH="0" baseline="0" noProof="1">
              <a:ln>
                <a:noFill/>
              </a:ln>
              <a:solidFill>
                <a:schemeClr val="tx1"/>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fontAlgn="base">
              <a:lnSpc>
                <a:spcPts val="3960"/>
              </a:lnSpc>
              <a:spcBef>
                <a:spcPct val="0"/>
              </a:spcBef>
              <a:spcAft>
                <a:spcPct val="0"/>
              </a:spcAft>
              <a:buClrTx/>
              <a:buSzTx/>
              <a:buFontTx/>
              <a:buNone/>
              <a:defRPr/>
            </a:pP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    我们辽阔的疆域是各民族</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共同开拓</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的，我们悠久的历史是各民族</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共同书写</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的，我们灿烂的文化是各民族</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共同创造</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的，我们伟大的精神是各民族</a:t>
            </a:r>
            <a:r>
              <a:rPr lang="zh-CN" altLang="en-US" sz="2800" b="1">
                <a:ln>
                  <a:noFill/>
                </a:ln>
                <a:solidFill>
                  <a:srgbClr val="C00000"/>
                </a:solidFill>
                <a:effectLst/>
                <a:uLnTx/>
                <a:uFillTx/>
                <a:latin typeface="楷体" panose="02010609060101010101" charset="-122"/>
                <a:ea typeface="楷体" panose="02010609060101010101" charset="-122"/>
                <a:cs typeface="楷体" panose="02010609060101010101" charset="-122"/>
                <a:sym typeface="+mn-ea"/>
              </a:rPr>
              <a:t>共同培育</a:t>
            </a:r>
            <a:r>
              <a:rPr lang="zh-CN" altLang="en-US" sz="2800" b="1">
                <a:ln>
                  <a:noFill/>
                </a:ln>
                <a:solidFill>
                  <a:schemeClr val="tx1"/>
                </a:solidFill>
                <a:effectLst/>
                <a:uLnTx/>
                <a:uFillTx/>
                <a:latin typeface="楷体" panose="02010609060101010101" charset="-122"/>
                <a:ea typeface="楷体" panose="02010609060101010101" charset="-122"/>
                <a:cs typeface="楷体" panose="02010609060101010101" charset="-122"/>
                <a:sym typeface="+mn-ea"/>
              </a:rPr>
              <a:t>的。中华民族多元一体是先人们留给我们的丰厚遗产，也是我国发展的巨大优势。</a:t>
            </a:r>
            <a:endParaRPr kumimoji="0" lang="zh-CN" altLang="en-US" sz="2800" b="1" i="0" strike="noStrike" kern="1200" cap="none" spc="0" normalizeH="0" baseline="0" noProof="1">
              <a:ln>
                <a:noFill/>
              </a:ln>
              <a:solidFill>
                <a:schemeClr val="tx1"/>
              </a:solidFill>
              <a:effectLst/>
              <a:uLnTx/>
              <a:uFillTx/>
              <a:latin typeface="楷体" panose="02010609060101010101" charset="-122"/>
              <a:ea typeface="楷体" panose="02010609060101010101" charset="-122"/>
              <a:cs typeface="楷体" panose="02010609060101010101" charset="-122"/>
              <a:sym typeface="+mn-ea"/>
            </a:endParaRPr>
          </a:p>
          <a:p>
            <a:pPr marL="0" marR="0" lvl="0" indent="0" algn="l" defTabSz="914400" rtl="0" fontAlgn="base">
              <a:lnSpc>
                <a:spcPts val="3960"/>
              </a:lnSpc>
              <a:spcBef>
                <a:spcPct val="0"/>
              </a:spcBef>
              <a:spcAft>
                <a:spcPct val="0"/>
              </a:spcAft>
              <a:buClrTx/>
              <a:buSzTx/>
              <a:buFontTx/>
              <a:buNone/>
              <a:defRPr/>
            </a:pPr>
            <a:r>
              <a:rPr lang="en-US" altLang="zh-CN" sz="2800" b="1">
                <a:ln>
                  <a:noFill/>
                </a:ln>
                <a:solidFill>
                  <a:schemeClr val="tx1"/>
                </a:solidFill>
                <a:effectLst>
                  <a:outerShdw blurRad="25400" dist="25400" dir="8100000" algn="tr" rotWithShape="0">
                    <a:prstClr val="black">
                      <a:alpha val="10000"/>
                    </a:prstClr>
                  </a:outerShdw>
                </a:effectLst>
                <a:uLnTx/>
                <a:uFillTx/>
                <a:latin typeface="楷体" panose="02010609060101010101" charset="-122"/>
                <a:ea typeface="楷体" panose="02010609060101010101" charset="-122"/>
                <a:cs typeface="楷体" panose="02010609060101010101" charset="-122"/>
                <a:sym typeface="+mn-ea"/>
              </a:rPr>
              <a:t>——2019.9.27</a:t>
            </a:r>
            <a:r>
              <a:rPr lang="zh-CN" altLang="en-US" sz="2800" b="1">
                <a:ln>
                  <a:noFill/>
                </a:ln>
                <a:solidFill>
                  <a:schemeClr val="tx1"/>
                </a:solidFill>
                <a:effectLst>
                  <a:outerShdw blurRad="25400" dist="25400" dir="8100000" algn="tr" rotWithShape="0">
                    <a:prstClr val="black">
                      <a:alpha val="10000"/>
                    </a:prstClr>
                  </a:outerShdw>
                </a:effectLst>
                <a:uLnTx/>
                <a:uFillTx/>
                <a:latin typeface="楷体" panose="02010609060101010101" charset="-122"/>
                <a:ea typeface="楷体" panose="02010609060101010101" charset="-122"/>
                <a:cs typeface="楷体" panose="02010609060101010101" charset="-122"/>
                <a:sym typeface="+mn-ea"/>
              </a:rPr>
              <a:t>民族团结进步表彰大会上讲话</a:t>
            </a:r>
            <a:endParaRPr lang="zh-CN" altLang="en-US" sz="2800" b="1">
              <a:ln>
                <a:noFill/>
              </a:ln>
              <a:solidFill>
                <a:schemeClr val="tx1"/>
              </a:solidFill>
              <a:effectLst>
                <a:outerShdw blurRad="25400" dist="25400" dir="8100000" algn="tr" rotWithShape="0">
                  <a:prstClr val="black">
                    <a:alpha val="10000"/>
                  </a:prstClr>
                </a:outerShdw>
              </a:effectLst>
              <a:uLnTx/>
              <a:uFillTx/>
              <a:latin typeface="楷体" panose="02010609060101010101" charset="-122"/>
              <a:ea typeface="楷体" panose="02010609060101010101" charset="-122"/>
              <a:cs typeface="楷体" panose="02010609060101010101" charset="-122"/>
              <a:sym typeface="+mn-ea"/>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8390"/>
            <a:ext cx="4575175" cy="3140075"/>
          </a:xfrm>
          <a:prstGeom prst="rect">
            <a:avLst/>
          </a:prstGeom>
        </p:spPr>
      </p:pic>
      <p:pic>
        <p:nvPicPr>
          <p:cNvPr id="10" name="图片 9"/>
          <p:cNvPicPr>
            <a:picLocks noChangeAspect="1"/>
          </p:cNvPicPr>
          <p:nvPr/>
        </p:nvPicPr>
        <p:blipFill>
          <a:blip r:embed="rId3"/>
          <a:stretch>
            <a:fillRect/>
          </a:stretch>
        </p:blipFill>
        <p:spPr>
          <a:xfrm>
            <a:off x="0" y="4307840"/>
            <a:ext cx="4575175" cy="153733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0"/>
            <a:ext cx="12166600" cy="527050"/>
          </a:xfrm>
          <a:prstGeom prst="rect">
            <a:avLst/>
          </a:prstGeom>
        </p:spPr>
      </p:pic>
      <p:sp>
        <p:nvSpPr>
          <p:cNvPr id="2" name="文本框 1"/>
          <p:cNvSpPr txBox="1"/>
          <p:nvPr/>
        </p:nvSpPr>
        <p:spPr>
          <a:xfrm>
            <a:off x="404495" y="2139950"/>
            <a:ext cx="547370" cy="3107690"/>
          </a:xfrm>
          <a:prstGeom prst="rect">
            <a:avLst/>
          </a:prstGeom>
          <a:noFill/>
        </p:spPr>
        <p:txBody>
          <a:bodyPr wrap="square" rtlCol="0">
            <a:spAutoFit/>
          </a:bodyPr>
          <a:p>
            <a:r>
              <a:rPr lang="zh-CN" altLang="en-US" sz="2800" b="1">
                <a:latin typeface="仿宋" panose="02010609060101010101" charset="-122"/>
                <a:ea typeface="仿宋" panose="02010609060101010101" charset="-122"/>
              </a:rPr>
              <a:t>辽夏金元的统治</a:t>
            </a:r>
            <a:endParaRPr lang="zh-CN" altLang="en-US" sz="2800" b="1">
              <a:latin typeface="仿宋" panose="02010609060101010101" charset="-122"/>
              <a:ea typeface="仿宋" panose="02010609060101010101" charset="-122"/>
            </a:endParaRPr>
          </a:p>
        </p:txBody>
      </p:sp>
      <p:sp>
        <p:nvSpPr>
          <p:cNvPr id="3" name="左大括号 2"/>
          <p:cNvSpPr/>
          <p:nvPr/>
        </p:nvSpPr>
        <p:spPr>
          <a:xfrm>
            <a:off x="1366520" y="2458085"/>
            <a:ext cx="76200" cy="210248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5" name="文本框 4"/>
          <p:cNvSpPr txBox="1"/>
          <p:nvPr/>
        </p:nvSpPr>
        <p:spPr>
          <a:xfrm>
            <a:off x="1435100" y="4229100"/>
            <a:ext cx="3583940" cy="953135"/>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二、多民族国家统一</a:t>
            </a:r>
            <a:endParaRPr lang="zh-CN" altLang="en-US" sz="2800" b="1">
              <a:latin typeface="仿宋" panose="02010609060101010101" charset="-122"/>
              <a:ea typeface="仿宋" panose="02010609060101010101" charset="-122"/>
              <a:cs typeface="仿宋" panose="02010609060101010101" charset="-122"/>
            </a:endParaRPr>
          </a:p>
          <a:p>
            <a:r>
              <a:rPr lang="en-US" altLang="zh-CN" sz="2800" b="1">
                <a:latin typeface="仿宋" panose="02010609060101010101" charset="-122"/>
                <a:ea typeface="仿宋" panose="02010609060101010101" charset="-122"/>
                <a:cs typeface="仿宋" panose="02010609060101010101" charset="-122"/>
              </a:rPr>
              <a:t>     ---</a:t>
            </a:r>
            <a:r>
              <a:rPr lang="zh-CN" altLang="en-US" sz="2800" b="1">
                <a:latin typeface="仿宋" panose="02010609060101010101" charset="-122"/>
                <a:ea typeface="仿宋" panose="02010609060101010101" charset="-122"/>
                <a:cs typeface="仿宋" panose="02010609060101010101" charset="-122"/>
              </a:rPr>
              <a:t>元的统治</a:t>
            </a:r>
            <a:endParaRPr lang="zh-CN" altLang="en-US" sz="2800" b="1">
              <a:latin typeface="仿宋" panose="02010609060101010101" charset="-122"/>
              <a:ea typeface="仿宋" panose="02010609060101010101" charset="-122"/>
              <a:cs typeface="仿宋" panose="02010609060101010101" charset="-122"/>
            </a:endParaRPr>
          </a:p>
        </p:txBody>
      </p:sp>
      <p:sp>
        <p:nvSpPr>
          <p:cNvPr id="6" name="文本框 5"/>
          <p:cNvSpPr txBox="1"/>
          <p:nvPr/>
        </p:nvSpPr>
        <p:spPr>
          <a:xfrm>
            <a:off x="1442085" y="2139950"/>
            <a:ext cx="4370070" cy="953135"/>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一、多民族政权并立</a:t>
            </a:r>
            <a:endParaRPr lang="zh-CN" altLang="en-US" sz="2800" b="1">
              <a:latin typeface="仿宋" panose="02010609060101010101" charset="-122"/>
              <a:ea typeface="仿宋" panose="02010609060101010101" charset="-122"/>
              <a:cs typeface="仿宋" panose="02010609060101010101" charset="-122"/>
            </a:endParaRPr>
          </a:p>
          <a:p>
            <a:r>
              <a:rPr lang="en-US" altLang="zh-CN" sz="2800" b="1">
                <a:latin typeface="仿宋" panose="02010609060101010101" charset="-122"/>
                <a:ea typeface="仿宋" panose="02010609060101010101" charset="-122"/>
                <a:cs typeface="仿宋" panose="02010609060101010101" charset="-122"/>
              </a:rPr>
              <a:t>    ----</a:t>
            </a:r>
            <a:r>
              <a:rPr lang="zh-CN" altLang="en-US" sz="2800" b="1">
                <a:latin typeface="仿宋" panose="02010609060101010101" charset="-122"/>
                <a:ea typeface="仿宋" panose="02010609060101010101" charset="-122"/>
                <a:cs typeface="仿宋" panose="02010609060101010101" charset="-122"/>
              </a:rPr>
              <a:t>辽夏金的统治</a:t>
            </a:r>
            <a:endParaRPr lang="zh-CN" altLang="en-US" sz="2800" b="1">
              <a:latin typeface="仿宋" panose="02010609060101010101" charset="-122"/>
              <a:ea typeface="仿宋" panose="02010609060101010101" charset="-122"/>
              <a:cs typeface="仿宋" panose="02010609060101010101" charset="-122"/>
            </a:endParaRPr>
          </a:p>
        </p:txBody>
      </p:sp>
      <p:sp>
        <p:nvSpPr>
          <p:cNvPr id="7" name="左大括号 6"/>
          <p:cNvSpPr/>
          <p:nvPr/>
        </p:nvSpPr>
        <p:spPr>
          <a:xfrm>
            <a:off x="5549900" y="2139950"/>
            <a:ext cx="305435" cy="75819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8" name="文本框 7"/>
          <p:cNvSpPr txBox="1"/>
          <p:nvPr/>
        </p:nvSpPr>
        <p:spPr>
          <a:xfrm>
            <a:off x="5933440" y="1936115"/>
            <a:ext cx="222948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、政权建立</a:t>
            </a:r>
            <a:endParaRPr lang="zh-CN" altLang="en-US" sz="2800" b="1">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5933440" y="2571115"/>
            <a:ext cx="222948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、制度建设</a:t>
            </a:r>
            <a:endParaRPr lang="zh-CN" altLang="en-US" sz="2800" b="1">
              <a:latin typeface="仿宋" panose="02010609060101010101" charset="-122"/>
              <a:ea typeface="仿宋" panose="02010609060101010101" charset="-122"/>
              <a:cs typeface="仿宋" panose="02010609060101010101" charset="-122"/>
            </a:endParaRPr>
          </a:p>
        </p:txBody>
      </p:sp>
      <p:sp>
        <p:nvSpPr>
          <p:cNvPr id="10" name="左大括号 9"/>
          <p:cNvSpPr/>
          <p:nvPr/>
        </p:nvSpPr>
        <p:spPr>
          <a:xfrm>
            <a:off x="5471160" y="4037330"/>
            <a:ext cx="403225" cy="187960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1" name="文本框 10"/>
          <p:cNvSpPr txBox="1"/>
          <p:nvPr/>
        </p:nvSpPr>
        <p:spPr>
          <a:xfrm>
            <a:off x="5933440" y="3707130"/>
            <a:ext cx="270827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、建立与统一</a:t>
            </a:r>
            <a:endParaRPr lang="zh-CN" altLang="en-US" sz="2800" b="1">
              <a:latin typeface="仿宋" panose="02010609060101010101" charset="-122"/>
              <a:ea typeface="仿宋" panose="02010609060101010101" charset="-122"/>
              <a:cs typeface="仿宋" panose="02010609060101010101" charset="-122"/>
            </a:endParaRPr>
          </a:p>
        </p:txBody>
      </p:sp>
      <p:sp>
        <p:nvSpPr>
          <p:cNvPr id="12" name="文本框 11"/>
          <p:cNvSpPr txBox="1"/>
          <p:nvPr/>
        </p:nvSpPr>
        <p:spPr>
          <a:xfrm>
            <a:off x="6022340" y="4843145"/>
            <a:ext cx="222948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、巩固统一</a:t>
            </a:r>
            <a:endParaRPr lang="zh-CN" altLang="en-US" sz="2800" b="1">
              <a:latin typeface="仿宋" panose="02010609060101010101" charset="-122"/>
              <a:ea typeface="仿宋" panose="02010609060101010101" charset="-122"/>
              <a:cs typeface="仿宋" panose="02010609060101010101" charset="-122"/>
            </a:endParaRPr>
          </a:p>
        </p:txBody>
      </p:sp>
      <p:sp>
        <p:nvSpPr>
          <p:cNvPr id="13" name="左大括号 12"/>
          <p:cNvSpPr/>
          <p:nvPr/>
        </p:nvSpPr>
        <p:spPr>
          <a:xfrm>
            <a:off x="8361680" y="4222750"/>
            <a:ext cx="257175" cy="175387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4" name="文本框 13"/>
          <p:cNvSpPr txBox="1"/>
          <p:nvPr/>
        </p:nvSpPr>
        <p:spPr>
          <a:xfrm>
            <a:off x="8618855" y="4037965"/>
            <a:ext cx="171005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驿站制度</a:t>
            </a:r>
            <a:endParaRPr lang="zh-CN" altLang="en-US" sz="2800" b="1">
              <a:latin typeface="仿宋" panose="02010609060101010101" charset="-122"/>
              <a:ea typeface="仿宋" panose="02010609060101010101" charset="-122"/>
              <a:cs typeface="仿宋" panose="02010609060101010101" charset="-122"/>
            </a:endParaRPr>
          </a:p>
        </p:txBody>
      </p:sp>
      <p:sp>
        <p:nvSpPr>
          <p:cNvPr id="15" name="文本框 14"/>
          <p:cNvSpPr txBox="1"/>
          <p:nvPr/>
        </p:nvSpPr>
        <p:spPr>
          <a:xfrm>
            <a:off x="8641715" y="4559935"/>
            <a:ext cx="171005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行省制度</a:t>
            </a:r>
            <a:endParaRPr lang="zh-CN" altLang="en-US" sz="2800" b="1">
              <a:latin typeface="仿宋" panose="02010609060101010101" charset="-122"/>
              <a:ea typeface="仿宋" panose="02010609060101010101" charset="-122"/>
              <a:cs typeface="仿宋" panose="02010609060101010101" charset="-122"/>
            </a:endParaRPr>
          </a:p>
        </p:txBody>
      </p:sp>
      <p:sp>
        <p:nvSpPr>
          <p:cNvPr id="16" name="文本框 15"/>
          <p:cNvSpPr txBox="1"/>
          <p:nvPr/>
        </p:nvSpPr>
        <p:spPr>
          <a:xfrm>
            <a:off x="8679180" y="5113020"/>
            <a:ext cx="171005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边疆管理</a:t>
            </a:r>
            <a:endParaRPr lang="zh-CN" altLang="en-US" sz="2800" b="1">
              <a:latin typeface="仿宋" panose="02010609060101010101" charset="-122"/>
              <a:ea typeface="仿宋" panose="02010609060101010101" charset="-122"/>
              <a:cs typeface="仿宋" panose="02010609060101010101" charset="-122"/>
            </a:endParaRPr>
          </a:p>
        </p:txBody>
      </p:sp>
      <p:sp>
        <p:nvSpPr>
          <p:cNvPr id="17" name="文本框 16"/>
          <p:cNvSpPr txBox="1"/>
          <p:nvPr/>
        </p:nvSpPr>
        <p:spPr>
          <a:xfrm>
            <a:off x="8688705" y="5666105"/>
            <a:ext cx="171005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民族政策</a:t>
            </a:r>
            <a:endParaRPr lang="zh-CN" altLang="en-US" sz="2800" b="1">
              <a:latin typeface="仿宋" panose="02010609060101010101" charset="-122"/>
              <a:ea typeface="仿宋" panose="02010609060101010101" charset="-122"/>
              <a:cs typeface="仿宋" panose="02010609060101010101" charset="-122"/>
            </a:endParaRPr>
          </a:p>
        </p:txBody>
      </p:sp>
      <p:sp>
        <p:nvSpPr>
          <p:cNvPr id="18" name="右大括号 17"/>
          <p:cNvSpPr/>
          <p:nvPr/>
        </p:nvSpPr>
        <p:spPr>
          <a:xfrm>
            <a:off x="10374630" y="1935480"/>
            <a:ext cx="405765" cy="4040505"/>
          </a:xfrm>
          <a:prstGeom prst="rightBrace">
            <a:avLst>
              <a:gd name="adj1" fmla="val 8333"/>
              <a:gd name="adj2" fmla="val 50007"/>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19" name="文本框 18"/>
          <p:cNvSpPr txBox="1"/>
          <p:nvPr/>
        </p:nvSpPr>
        <p:spPr>
          <a:xfrm>
            <a:off x="5993765" y="5666105"/>
            <a:ext cx="2229485"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3</a:t>
            </a:r>
            <a:r>
              <a:rPr lang="zh-CN" altLang="en-US" sz="2800" b="1">
                <a:latin typeface="仿宋" panose="02010609060101010101" charset="-122"/>
                <a:ea typeface="仿宋" panose="02010609060101010101" charset="-122"/>
                <a:cs typeface="仿宋" panose="02010609060101010101" charset="-122"/>
              </a:rPr>
              <a:t>、元的灭亡</a:t>
            </a:r>
            <a:endParaRPr lang="zh-CN" altLang="en-US" sz="2800" b="1">
              <a:latin typeface="仿宋" panose="02010609060101010101" charset="-122"/>
              <a:ea typeface="仿宋" panose="02010609060101010101" charset="-122"/>
              <a:cs typeface="仿宋" panose="02010609060101010101" charset="-122"/>
            </a:endParaRPr>
          </a:p>
        </p:txBody>
      </p:sp>
      <p:sp>
        <p:nvSpPr>
          <p:cNvPr id="20" name="文本框 19"/>
          <p:cNvSpPr txBox="1"/>
          <p:nvPr/>
        </p:nvSpPr>
        <p:spPr>
          <a:xfrm>
            <a:off x="11125200" y="1653540"/>
            <a:ext cx="613410" cy="4777105"/>
          </a:xfrm>
          <a:prstGeom prst="rect">
            <a:avLst/>
          </a:prstGeom>
          <a:noFill/>
        </p:spPr>
        <p:txBody>
          <a:bodyPr vert="eaVert" wrap="square" rtlCol="0">
            <a:spAutoFit/>
          </a:bodyPr>
          <a:p>
            <a:r>
              <a:rPr lang="zh-CN" altLang="en-US" sz="2800" b="1">
                <a:latin typeface="仿宋" panose="02010609060101010101" charset="-122"/>
                <a:ea typeface="仿宋" panose="02010609060101010101" charset="-122"/>
                <a:cs typeface="仿宋" panose="02010609060101010101" charset="-122"/>
              </a:rPr>
              <a:t>从</a:t>
            </a:r>
            <a:r>
              <a:rPr lang="en-US" altLang="zh-CN" sz="2800" b="1">
                <a:latin typeface="仿宋" panose="02010609060101010101" charset="-122"/>
                <a:ea typeface="仿宋" panose="02010609060101010101" charset="-122"/>
                <a:cs typeface="仿宋" panose="02010609060101010101" charset="-122"/>
              </a:rPr>
              <a:t>“</a:t>
            </a:r>
            <a:r>
              <a:rPr lang="zh-CN" altLang="en-US" sz="2800" b="1">
                <a:latin typeface="仿宋" panose="02010609060101010101" charset="-122"/>
                <a:ea typeface="仿宋" panose="02010609060101010101" charset="-122"/>
                <a:cs typeface="仿宋" panose="02010609060101010101" charset="-122"/>
              </a:rPr>
              <a:t>小中国</a:t>
            </a:r>
            <a:r>
              <a:rPr lang="en-US" altLang="zh-CN" sz="2800" b="1">
                <a:latin typeface="仿宋" panose="02010609060101010101" charset="-122"/>
                <a:ea typeface="仿宋" panose="02010609060101010101" charset="-122"/>
                <a:cs typeface="仿宋" panose="02010609060101010101" charset="-122"/>
              </a:rPr>
              <a:t>”</a:t>
            </a:r>
            <a:r>
              <a:rPr lang="zh-CN" altLang="en-US" sz="2800" b="1">
                <a:latin typeface="仿宋" panose="02010609060101010101" charset="-122"/>
                <a:ea typeface="仿宋" panose="02010609060101010101" charset="-122"/>
                <a:cs typeface="仿宋" panose="02010609060101010101" charset="-122"/>
              </a:rPr>
              <a:t>到</a:t>
            </a:r>
            <a:r>
              <a:rPr lang="en-US" altLang="zh-CN" sz="2800" b="1">
                <a:latin typeface="仿宋" panose="02010609060101010101" charset="-122"/>
                <a:ea typeface="仿宋" panose="02010609060101010101" charset="-122"/>
                <a:cs typeface="仿宋" panose="02010609060101010101" charset="-122"/>
              </a:rPr>
              <a:t>“</a:t>
            </a:r>
            <a:r>
              <a:rPr lang="zh-CN" altLang="en-US" sz="2800" b="1">
                <a:latin typeface="仿宋" panose="02010609060101010101" charset="-122"/>
                <a:ea typeface="仿宋" panose="02010609060101010101" charset="-122"/>
                <a:cs typeface="仿宋" panose="02010609060101010101" charset="-122"/>
              </a:rPr>
              <a:t>大中国</a:t>
            </a:r>
            <a:r>
              <a:rPr lang="en-US" altLang="zh-CN" sz="2800" b="1">
                <a:latin typeface="仿宋" panose="02010609060101010101" charset="-122"/>
                <a:ea typeface="仿宋" panose="02010609060101010101" charset="-122"/>
                <a:cs typeface="仿宋" panose="02010609060101010101" charset="-122"/>
              </a:rPr>
              <a:t>”</a:t>
            </a:r>
            <a:endParaRPr lang="en-US" altLang="zh-CN" sz="2800" b="1">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63905" y="1285875"/>
            <a:ext cx="10638790" cy="4984750"/>
            <a:chOff x="1217" y="2480"/>
            <a:chExt cx="16754" cy="7850"/>
          </a:xfrm>
        </p:grpSpPr>
        <p:grpSp>
          <p:nvGrpSpPr>
            <p:cNvPr id="55" name="组合 54"/>
            <p:cNvGrpSpPr/>
            <p:nvPr/>
          </p:nvGrpSpPr>
          <p:grpSpPr>
            <a:xfrm>
              <a:off x="1953" y="4956"/>
              <a:ext cx="1314" cy="887"/>
              <a:chOff x="1234" y="5030"/>
              <a:chExt cx="1314" cy="887"/>
            </a:xfrm>
          </p:grpSpPr>
          <p:sp>
            <p:nvSpPr>
              <p:cNvPr id="58"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66" name="文本框 65"/>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960</a:t>
                </a:r>
                <a:endParaRPr lang="en-US" sz="1600" b="1">
                  <a:solidFill>
                    <a:schemeClr val="tx1"/>
                  </a:solidFill>
                  <a:latin typeface="楷体" panose="02010609060101010101" charset="-122"/>
                  <a:ea typeface="楷体" panose="02010609060101010101" charset="-122"/>
                </a:endParaRPr>
              </a:p>
            </p:txBody>
          </p:sp>
        </p:grpSp>
        <p:sp>
          <p:nvSpPr>
            <p:cNvPr id="73" name="文本框 72"/>
            <p:cNvSpPr txBox="1"/>
            <p:nvPr userDrawn="1"/>
          </p:nvSpPr>
          <p:spPr>
            <a:xfrm>
              <a:off x="1271" y="7352"/>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契丹建国</a:t>
              </a:r>
              <a:endParaRPr lang="zh-CN" altLang="en-US" sz="2200" b="1">
                <a:solidFill>
                  <a:schemeClr val="tx1"/>
                </a:solidFill>
                <a:latin typeface="楷体" panose="02010609060101010101" charset="-122"/>
                <a:ea typeface="楷体" panose="02010609060101010101" charset="-122"/>
              </a:endParaRPr>
            </a:p>
          </p:txBody>
        </p:sp>
        <p:cxnSp>
          <p:nvCxnSpPr>
            <p:cNvPr id="3" name="直接箭头连接符 2"/>
            <p:cNvCxnSpPr/>
            <p:nvPr/>
          </p:nvCxnSpPr>
          <p:spPr>
            <a:xfrm>
              <a:off x="1285" y="6085"/>
              <a:ext cx="16686" cy="0"/>
            </a:xfrm>
            <a:prstGeom prst="straightConnector1">
              <a:avLst/>
            </a:prstGeom>
            <a:ln w="38100">
              <a:tailEnd type="arrow" w="med" len="med"/>
            </a:ln>
          </p:spPr>
          <p:style>
            <a:lnRef idx="1">
              <a:schemeClr val="dk1"/>
            </a:lnRef>
            <a:fillRef idx="0">
              <a:schemeClr val="dk1"/>
            </a:fillRef>
            <a:effectRef idx="0">
              <a:schemeClr val="dk1"/>
            </a:effectRef>
            <a:fontRef idx="minor">
              <a:schemeClr val="tx1"/>
            </a:fontRef>
          </p:style>
        </p:cxnSp>
        <p:sp>
          <p:nvSpPr>
            <p:cNvPr id="4" name="椭圆 3"/>
            <p:cNvSpPr/>
            <p:nvPr userDrawn="1"/>
          </p:nvSpPr>
          <p:spPr>
            <a:xfrm>
              <a:off x="8382" y="5942"/>
              <a:ext cx="286" cy="286"/>
            </a:xfrm>
            <a:prstGeom prst="ellipse">
              <a:avLst/>
            </a:prstGeom>
            <a:solidFill>
              <a:schemeClr val="bg1"/>
            </a:solidFill>
            <a:ln w="38100">
              <a:solidFill>
                <a:srgbClr val="195F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sp>
          <p:nvSpPr>
            <p:cNvPr id="5" name="椭圆 4"/>
            <p:cNvSpPr/>
            <p:nvPr userDrawn="1"/>
          </p:nvSpPr>
          <p:spPr>
            <a:xfrm>
              <a:off x="1532"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sp>
          <p:nvSpPr>
            <p:cNvPr id="33" name="文本框 32"/>
            <p:cNvSpPr txBox="1"/>
            <p:nvPr userDrawn="1"/>
          </p:nvSpPr>
          <p:spPr>
            <a:xfrm>
              <a:off x="8071" y="7266"/>
              <a:ext cx="821" cy="2326"/>
            </a:xfrm>
            <a:prstGeom prst="rect">
              <a:avLst/>
            </a:prstGeom>
            <a:noFill/>
          </p:spPr>
          <p:txBody>
            <a:bodyPr vert="eaVert" wrap="square" rtlCol="0">
              <a:spAutoFit/>
            </a:bodyPr>
            <a:lstStyle/>
            <a:p>
              <a:r>
                <a:rPr lang="zh-CN" altLang="en-US" sz="2200" b="1">
                  <a:solidFill>
                    <a:schemeClr val="tx1"/>
                  </a:solidFill>
                  <a:latin typeface="楷体" panose="02010609060101010101" charset="-122"/>
                  <a:ea typeface="楷体" panose="02010609060101010101" charset="-122"/>
                </a:rPr>
                <a:t>统一蒙古</a:t>
              </a:r>
              <a:endParaRPr lang="zh-CN" altLang="en-US" sz="2200" b="1">
                <a:solidFill>
                  <a:schemeClr val="tx1"/>
                </a:solidFill>
                <a:latin typeface="楷体" panose="02010609060101010101" charset="-122"/>
                <a:ea typeface="楷体" panose="02010609060101010101" charset="-122"/>
              </a:endParaRPr>
            </a:p>
          </p:txBody>
        </p:sp>
        <p:grpSp>
          <p:nvGrpSpPr>
            <p:cNvPr id="54" name="组合 53"/>
            <p:cNvGrpSpPr/>
            <p:nvPr/>
          </p:nvGrpSpPr>
          <p:grpSpPr>
            <a:xfrm>
              <a:off x="1217" y="6324"/>
              <a:ext cx="892" cy="887"/>
              <a:chOff x="3352" y="9368"/>
              <a:chExt cx="1206" cy="887"/>
            </a:xfrm>
          </p:grpSpPr>
          <p:sp>
            <p:nvSpPr>
              <p:cNvPr id="15"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29" name="文本框 28"/>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916</a:t>
                </a:r>
                <a:endParaRPr lang="en-US" sz="1600" b="1">
                  <a:solidFill>
                    <a:schemeClr val="tx1"/>
                  </a:solidFill>
                  <a:latin typeface="楷体" panose="02010609060101010101" charset="-122"/>
                  <a:ea typeface="楷体" panose="02010609060101010101" charset="-122"/>
                </a:endParaRPr>
              </a:p>
            </p:txBody>
          </p:sp>
        </p:grpSp>
        <p:grpSp>
          <p:nvGrpSpPr>
            <p:cNvPr id="59" name="组合 58"/>
            <p:cNvGrpSpPr/>
            <p:nvPr/>
          </p:nvGrpSpPr>
          <p:grpSpPr>
            <a:xfrm>
              <a:off x="11432" y="4956"/>
              <a:ext cx="1314" cy="887"/>
              <a:chOff x="7514" y="7865"/>
              <a:chExt cx="1314" cy="887"/>
            </a:xfrm>
          </p:grpSpPr>
          <p:sp>
            <p:nvSpPr>
              <p:cNvPr id="50" name="任意多边形: 形状 57"/>
              <p:cNvSpPr/>
              <p:nvPr userDrawn="1"/>
            </p:nvSpPr>
            <p:spPr>
              <a:xfrm flipV="1">
                <a:off x="7729" y="7865"/>
                <a:ext cx="87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rgbClr val="3261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51" name="文本框 50"/>
              <p:cNvSpPr txBox="1"/>
              <p:nvPr userDrawn="1"/>
            </p:nvSpPr>
            <p:spPr>
              <a:xfrm>
                <a:off x="7514" y="7925"/>
                <a:ext cx="1314" cy="582"/>
              </a:xfrm>
              <a:prstGeom prst="rect">
                <a:avLst/>
              </a:prstGeom>
              <a:noFill/>
              <a:extLst>
                <a:ext uri="{909E8E84-426E-40DD-AFC4-6F175D3DCCD1}">
                  <a14:hiddenFill xmlns:a14="http://schemas.microsoft.com/office/drawing/2010/main">
                    <a:solidFill>
                      <a:srgbClr val="326185"/>
                    </a:solidFill>
                  </a14:hiddenFill>
                </a:ext>
              </a:extLst>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1234</a:t>
                </a:r>
                <a:endParaRPr lang="en-US" sz="1600" b="1">
                  <a:solidFill>
                    <a:schemeClr val="tx1"/>
                  </a:solidFill>
                  <a:latin typeface="楷体" panose="02010609060101010101" charset="-122"/>
                  <a:ea typeface="楷体" panose="02010609060101010101" charset="-122"/>
                </a:endParaRPr>
              </a:p>
            </p:txBody>
          </p:sp>
        </p:grpSp>
        <p:grpSp>
          <p:nvGrpSpPr>
            <p:cNvPr id="60" name="组合 59"/>
            <p:cNvGrpSpPr/>
            <p:nvPr/>
          </p:nvGrpSpPr>
          <p:grpSpPr>
            <a:xfrm>
              <a:off x="7859" y="6324"/>
              <a:ext cx="1314" cy="887"/>
              <a:chOff x="10303" y="7981"/>
              <a:chExt cx="1314" cy="887"/>
            </a:xfrm>
          </p:grpSpPr>
          <p:sp>
            <p:nvSpPr>
              <p:cNvPr id="52" name="任意多边形: 形状 57"/>
              <p:cNvSpPr/>
              <p:nvPr userDrawn="1"/>
            </p:nvSpPr>
            <p:spPr>
              <a:xfrm flipH="1">
                <a:off x="10518" y="7981"/>
                <a:ext cx="910"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rgbClr val="3261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53" name="文本框 52"/>
              <p:cNvSpPr txBox="1"/>
              <p:nvPr userDrawn="1"/>
            </p:nvSpPr>
            <p:spPr>
              <a:xfrm>
                <a:off x="10303" y="8262"/>
                <a:ext cx="1314" cy="582"/>
              </a:xfrm>
              <a:prstGeom prst="rect">
                <a:avLst/>
              </a:prstGeom>
              <a:noFill/>
              <a:extLst>
                <a:ext uri="{909E8E84-426E-40DD-AFC4-6F175D3DCCD1}">
                  <a14:hiddenFill xmlns:a14="http://schemas.microsoft.com/office/drawing/2010/main">
                    <a:solidFill>
                      <a:srgbClr val="326185"/>
                    </a:solidFill>
                  </a14:hiddenFill>
                </a:ext>
              </a:extLst>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1206</a:t>
                </a:r>
                <a:endParaRPr lang="en-US" sz="1600" b="1">
                  <a:solidFill>
                    <a:schemeClr val="tx1"/>
                  </a:solidFill>
                  <a:latin typeface="楷体" panose="02010609060101010101" charset="-122"/>
                  <a:ea typeface="楷体" panose="02010609060101010101" charset="-122"/>
                </a:endParaRPr>
              </a:p>
            </p:txBody>
          </p:sp>
        </p:grpSp>
        <p:sp>
          <p:nvSpPr>
            <p:cNvPr id="6" name="椭圆 5"/>
            <p:cNvSpPr/>
            <p:nvPr userDrawn="1"/>
          </p:nvSpPr>
          <p:spPr>
            <a:xfrm>
              <a:off x="2467"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sp>
          <p:nvSpPr>
            <p:cNvPr id="8" name="文本框 7"/>
            <p:cNvSpPr txBox="1"/>
            <p:nvPr userDrawn="1"/>
          </p:nvSpPr>
          <p:spPr>
            <a:xfrm>
              <a:off x="2209"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北宋建立</a:t>
              </a:r>
              <a:endParaRPr lang="zh-CN" altLang="en-US" sz="2200" b="1">
                <a:solidFill>
                  <a:schemeClr val="tx1"/>
                </a:solidFill>
                <a:latin typeface="楷体" panose="02010609060101010101" charset="-122"/>
                <a:ea typeface="楷体" panose="02010609060101010101" charset="-122"/>
              </a:endParaRPr>
            </a:p>
          </p:txBody>
        </p:sp>
        <p:sp>
          <p:nvSpPr>
            <p:cNvPr id="14" name="椭圆 13"/>
            <p:cNvSpPr/>
            <p:nvPr userDrawn="1"/>
          </p:nvSpPr>
          <p:spPr>
            <a:xfrm>
              <a:off x="3615"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16" name="组合 15"/>
            <p:cNvGrpSpPr/>
            <p:nvPr/>
          </p:nvGrpSpPr>
          <p:grpSpPr>
            <a:xfrm>
              <a:off x="3281" y="6324"/>
              <a:ext cx="892" cy="887"/>
              <a:chOff x="3352" y="9368"/>
              <a:chExt cx="1206" cy="887"/>
            </a:xfrm>
          </p:grpSpPr>
          <p:sp>
            <p:nvSpPr>
              <p:cNvPr id="17"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18" name="文本框 17"/>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1038</a:t>
                </a:r>
                <a:endParaRPr lang="en-US" sz="1600" b="1">
                  <a:solidFill>
                    <a:schemeClr val="tx1"/>
                  </a:solidFill>
                  <a:latin typeface="楷体" panose="02010609060101010101" charset="-122"/>
                  <a:ea typeface="楷体" panose="02010609060101010101" charset="-122"/>
                </a:endParaRPr>
              </a:p>
            </p:txBody>
          </p:sp>
        </p:grpSp>
        <p:sp>
          <p:nvSpPr>
            <p:cNvPr id="19" name="文本框 18"/>
            <p:cNvSpPr txBox="1"/>
            <p:nvPr userDrawn="1"/>
          </p:nvSpPr>
          <p:spPr>
            <a:xfrm>
              <a:off x="3315" y="7352"/>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西夏建国</a:t>
              </a:r>
              <a:endParaRPr lang="zh-CN" altLang="en-US" sz="2200" b="1">
                <a:solidFill>
                  <a:schemeClr val="tx1"/>
                </a:solidFill>
                <a:latin typeface="楷体" panose="02010609060101010101" charset="-122"/>
                <a:ea typeface="楷体" panose="02010609060101010101" charset="-122"/>
              </a:endParaRPr>
            </a:p>
          </p:txBody>
        </p:sp>
        <p:sp>
          <p:nvSpPr>
            <p:cNvPr id="20" name="椭圆 19"/>
            <p:cNvSpPr/>
            <p:nvPr userDrawn="1"/>
          </p:nvSpPr>
          <p:spPr>
            <a:xfrm>
              <a:off x="4738"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22" name="组合 21"/>
            <p:cNvGrpSpPr/>
            <p:nvPr/>
          </p:nvGrpSpPr>
          <p:grpSpPr>
            <a:xfrm>
              <a:off x="4214" y="4956"/>
              <a:ext cx="1314" cy="887"/>
              <a:chOff x="1234" y="5030"/>
              <a:chExt cx="1314" cy="887"/>
            </a:xfrm>
          </p:grpSpPr>
          <p:sp>
            <p:nvSpPr>
              <p:cNvPr id="23"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24" name="文本框 23"/>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1115</a:t>
                </a:r>
                <a:endParaRPr lang="en-US" sz="1600" b="1">
                  <a:solidFill>
                    <a:schemeClr val="tx1"/>
                  </a:solidFill>
                  <a:latin typeface="楷体" panose="02010609060101010101" charset="-122"/>
                  <a:ea typeface="楷体" panose="02010609060101010101" charset="-122"/>
                </a:endParaRPr>
              </a:p>
            </p:txBody>
          </p:sp>
        </p:grpSp>
        <p:sp>
          <p:nvSpPr>
            <p:cNvPr id="25" name="文本框 24"/>
            <p:cNvSpPr txBox="1"/>
            <p:nvPr userDrawn="1"/>
          </p:nvSpPr>
          <p:spPr>
            <a:xfrm>
              <a:off x="4470"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金朝建立</a:t>
              </a:r>
              <a:endParaRPr lang="zh-CN" altLang="en-US" sz="2200" b="1">
                <a:solidFill>
                  <a:schemeClr val="tx1"/>
                </a:solidFill>
                <a:latin typeface="楷体" panose="02010609060101010101" charset="-122"/>
                <a:ea typeface="楷体" panose="02010609060101010101" charset="-122"/>
              </a:endParaRPr>
            </a:p>
          </p:txBody>
        </p:sp>
        <p:sp>
          <p:nvSpPr>
            <p:cNvPr id="26" name="椭圆 25"/>
            <p:cNvSpPr/>
            <p:nvPr userDrawn="1"/>
          </p:nvSpPr>
          <p:spPr>
            <a:xfrm>
              <a:off x="5864"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27" name="组合 26"/>
            <p:cNvGrpSpPr/>
            <p:nvPr/>
          </p:nvGrpSpPr>
          <p:grpSpPr>
            <a:xfrm>
              <a:off x="5494" y="6324"/>
              <a:ext cx="892" cy="887"/>
              <a:chOff x="3352" y="9368"/>
              <a:chExt cx="1206" cy="887"/>
            </a:xfrm>
          </p:grpSpPr>
          <p:sp>
            <p:nvSpPr>
              <p:cNvPr id="28"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30" name="文本框 29"/>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1125</a:t>
                </a:r>
                <a:endParaRPr lang="en-US" sz="1600" b="1">
                  <a:solidFill>
                    <a:schemeClr val="tx1"/>
                  </a:solidFill>
                  <a:latin typeface="楷体" panose="02010609060101010101" charset="-122"/>
                  <a:ea typeface="楷体" panose="02010609060101010101" charset="-122"/>
                </a:endParaRPr>
              </a:p>
            </p:txBody>
          </p:sp>
        </p:grpSp>
        <p:sp>
          <p:nvSpPr>
            <p:cNvPr id="31" name="文本框 30"/>
            <p:cNvSpPr txBox="1"/>
            <p:nvPr userDrawn="1"/>
          </p:nvSpPr>
          <p:spPr>
            <a:xfrm>
              <a:off x="5528" y="7352"/>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金攻灭辽</a:t>
              </a:r>
              <a:endParaRPr lang="zh-CN" altLang="en-US" sz="2200" b="1">
                <a:solidFill>
                  <a:schemeClr val="tx1"/>
                </a:solidFill>
                <a:latin typeface="楷体" panose="02010609060101010101" charset="-122"/>
                <a:ea typeface="楷体" panose="02010609060101010101" charset="-122"/>
              </a:endParaRPr>
            </a:p>
          </p:txBody>
        </p:sp>
        <p:sp>
          <p:nvSpPr>
            <p:cNvPr id="32" name="椭圆 31"/>
            <p:cNvSpPr/>
            <p:nvPr userDrawn="1"/>
          </p:nvSpPr>
          <p:spPr>
            <a:xfrm>
              <a:off x="7104"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34" name="组合 33"/>
            <p:cNvGrpSpPr/>
            <p:nvPr/>
          </p:nvGrpSpPr>
          <p:grpSpPr>
            <a:xfrm>
              <a:off x="6590" y="4956"/>
              <a:ext cx="1314" cy="887"/>
              <a:chOff x="1234" y="5030"/>
              <a:chExt cx="1314" cy="887"/>
            </a:xfrm>
          </p:grpSpPr>
          <p:sp>
            <p:nvSpPr>
              <p:cNvPr id="35"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36" name="文本框 35"/>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1127</a:t>
                </a:r>
                <a:endParaRPr lang="en-US" sz="1600" b="1">
                  <a:solidFill>
                    <a:schemeClr val="tx1"/>
                  </a:solidFill>
                  <a:latin typeface="楷体" panose="02010609060101010101" charset="-122"/>
                  <a:ea typeface="楷体" panose="02010609060101010101" charset="-122"/>
                </a:endParaRPr>
              </a:p>
            </p:txBody>
          </p:sp>
        </p:grpSp>
        <p:sp>
          <p:nvSpPr>
            <p:cNvPr id="37" name="文本框 36"/>
            <p:cNvSpPr txBox="1"/>
            <p:nvPr userDrawn="1"/>
          </p:nvSpPr>
          <p:spPr>
            <a:xfrm>
              <a:off x="6846"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金灭北宋</a:t>
              </a:r>
              <a:endParaRPr lang="zh-CN" altLang="en-US" sz="2200" b="1">
                <a:solidFill>
                  <a:schemeClr val="tx1"/>
                </a:solidFill>
                <a:latin typeface="楷体" panose="02010609060101010101" charset="-122"/>
                <a:ea typeface="楷体" panose="02010609060101010101" charset="-122"/>
              </a:endParaRPr>
            </a:p>
          </p:txBody>
        </p:sp>
        <p:sp>
          <p:nvSpPr>
            <p:cNvPr id="38" name="椭圆 37"/>
            <p:cNvSpPr/>
            <p:nvPr userDrawn="1"/>
          </p:nvSpPr>
          <p:spPr>
            <a:xfrm>
              <a:off x="9533"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39" name="组合 38"/>
            <p:cNvGrpSpPr/>
            <p:nvPr/>
          </p:nvGrpSpPr>
          <p:grpSpPr>
            <a:xfrm>
              <a:off x="9019" y="4956"/>
              <a:ext cx="1314" cy="887"/>
              <a:chOff x="1234" y="5030"/>
              <a:chExt cx="1314" cy="887"/>
            </a:xfrm>
          </p:grpSpPr>
          <p:sp>
            <p:nvSpPr>
              <p:cNvPr id="40"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41" name="文本框 40"/>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1227</a:t>
                </a:r>
                <a:endParaRPr lang="en-US" sz="1600" b="1">
                  <a:solidFill>
                    <a:schemeClr val="tx1"/>
                  </a:solidFill>
                  <a:latin typeface="楷体" panose="02010609060101010101" charset="-122"/>
                  <a:ea typeface="楷体" panose="02010609060101010101" charset="-122"/>
                </a:endParaRPr>
              </a:p>
            </p:txBody>
          </p:sp>
        </p:grpSp>
        <p:sp>
          <p:nvSpPr>
            <p:cNvPr id="42" name="文本框 41"/>
            <p:cNvSpPr txBox="1"/>
            <p:nvPr userDrawn="1"/>
          </p:nvSpPr>
          <p:spPr>
            <a:xfrm>
              <a:off x="9275"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蒙古灭夏</a:t>
              </a:r>
              <a:endParaRPr lang="zh-CN" altLang="en-US" sz="2200" b="1">
                <a:solidFill>
                  <a:schemeClr val="tx1"/>
                </a:solidFill>
                <a:latin typeface="楷体" panose="02010609060101010101" charset="-122"/>
                <a:ea typeface="楷体" panose="02010609060101010101" charset="-122"/>
              </a:endParaRPr>
            </a:p>
          </p:txBody>
        </p:sp>
        <p:sp>
          <p:nvSpPr>
            <p:cNvPr id="43" name="椭圆 42"/>
            <p:cNvSpPr/>
            <p:nvPr userDrawn="1"/>
          </p:nvSpPr>
          <p:spPr>
            <a:xfrm>
              <a:off x="10896"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44" name="组合 43"/>
            <p:cNvGrpSpPr/>
            <p:nvPr/>
          </p:nvGrpSpPr>
          <p:grpSpPr>
            <a:xfrm>
              <a:off x="10563" y="6325"/>
              <a:ext cx="892" cy="887"/>
              <a:chOff x="3352" y="9368"/>
              <a:chExt cx="1206" cy="887"/>
            </a:xfrm>
          </p:grpSpPr>
          <p:sp>
            <p:nvSpPr>
              <p:cNvPr id="45"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46" name="文本框 45"/>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1234</a:t>
                </a:r>
                <a:endParaRPr lang="en-US" sz="1600" b="1">
                  <a:solidFill>
                    <a:schemeClr val="tx1"/>
                  </a:solidFill>
                  <a:latin typeface="楷体" panose="02010609060101010101" charset="-122"/>
                  <a:ea typeface="楷体" panose="02010609060101010101" charset="-122"/>
                </a:endParaRPr>
              </a:p>
            </p:txBody>
          </p:sp>
        </p:grpSp>
        <p:sp>
          <p:nvSpPr>
            <p:cNvPr id="47" name="文本框 46"/>
            <p:cNvSpPr txBox="1"/>
            <p:nvPr userDrawn="1"/>
          </p:nvSpPr>
          <p:spPr>
            <a:xfrm>
              <a:off x="10597" y="735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蒙古灭金</a:t>
              </a:r>
              <a:endParaRPr lang="zh-CN" altLang="en-US" sz="2200" b="1">
                <a:solidFill>
                  <a:schemeClr val="tx1"/>
                </a:solidFill>
                <a:latin typeface="楷体" panose="02010609060101010101" charset="-122"/>
                <a:ea typeface="楷体" panose="02010609060101010101" charset="-122"/>
              </a:endParaRPr>
            </a:p>
          </p:txBody>
        </p:sp>
        <p:sp>
          <p:nvSpPr>
            <p:cNvPr id="48" name="椭圆 47"/>
            <p:cNvSpPr/>
            <p:nvPr userDrawn="1"/>
          </p:nvSpPr>
          <p:spPr>
            <a:xfrm>
              <a:off x="11970" y="5942"/>
              <a:ext cx="286" cy="286"/>
            </a:xfrm>
            <a:prstGeom prst="ellipse">
              <a:avLst/>
            </a:prstGeom>
            <a:solidFill>
              <a:schemeClr val="bg1"/>
            </a:solidFill>
            <a:ln w="38100">
              <a:solidFill>
                <a:srgbClr val="195F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sp>
          <p:nvSpPr>
            <p:cNvPr id="49" name="文本框 48"/>
            <p:cNvSpPr txBox="1"/>
            <p:nvPr userDrawn="1"/>
          </p:nvSpPr>
          <p:spPr>
            <a:xfrm>
              <a:off x="11671" y="2480"/>
              <a:ext cx="821" cy="2727"/>
            </a:xfrm>
            <a:prstGeom prst="rect">
              <a:avLst/>
            </a:prstGeom>
            <a:noFill/>
          </p:spPr>
          <p:txBody>
            <a:bodyPr vert="eaVert" wrap="square" rtlCol="0">
              <a:spAutoFit/>
            </a:bodyPr>
            <a:lstStyle/>
            <a:p>
              <a:r>
                <a:rPr lang="zh-CN" altLang="en-US" sz="2200" b="1">
                  <a:solidFill>
                    <a:schemeClr val="tx1"/>
                  </a:solidFill>
                  <a:latin typeface="楷体" panose="02010609060101010101" charset="-122"/>
                  <a:ea typeface="楷体" panose="02010609060101010101" charset="-122"/>
                </a:rPr>
                <a:t>忽必烈即位</a:t>
              </a:r>
              <a:endParaRPr lang="zh-CN" altLang="en-US" sz="2200" b="1">
                <a:solidFill>
                  <a:schemeClr val="tx1"/>
                </a:solidFill>
                <a:latin typeface="楷体" panose="02010609060101010101" charset="-122"/>
                <a:ea typeface="楷体" panose="02010609060101010101" charset="-122"/>
              </a:endParaRPr>
            </a:p>
          </p:txBody>
        </p:sp>
        <p:sp>
          <p:nvSpPr>
            <p:cNvPr id="56" name="椭圆 55"/>
            <p:cNvSpPr/>
            <p:nvPr userDrawn="1"/>
          </p:nvSpPr>
          <p:spPr>
            <a:xfrm>
              <a:off x="13103"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57" name="组合 56"/>
            <p:cNvGrpSpPr/>
            <p:nvPr/>
          </p:nvGrpSpPr>
          <p:grpSpPr>
            <a:xfrm>
              <a:off x="12770" y="6325"/>
              <a:ext cx="892" cy="887"/>
              <a:chOff x="3352" y="9368"/>
              <a:chExt cx="1206" cy="887"/>
            </a:xfrm>
          </p:grpSpPr>
          <p:sp>
            <p:nvSpPr>
              <p:cNvPr id="61"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62" name="文本框 61"/>
              <p:cNvSpPr txBox="1"/>
              <p:nvPr userDrawn="1"/>
            </p:nvSpPr>
            <p:spPr>
              <a:xfrm>
                <a:off x="3352" y="9627"/>
                <a:ext cx="1203"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1271</a:t>
                </a:r>
                <a:endParaRPr lang="en-US" sz="1600" b="1">
                  <a:solidFill>
                    <a:schemeClr val="tx1"/>
                  </a:solidFill>
                  <a:latin typeface="楷体" panose="02010609060101010101" charset="-122"/>
                  <a:ea typeface="楷体" panose="02010609060101010101" charset="-122"/>
                </a:endParaRPr>
              </a:p>
            </p:txBody>
          </p:sp>
        </p:grpSp>
        <p:sp>
          <p:nvSpPr>
            <p:cNvPr id="63" name="文本框 62"/>
            <p:cNvSpPr txBox="1"/>
            <p:nvPr userDrawn="1"/>
          </p:nvSpPr>
          <p:spPr>
            <a:xfrm>
              <a:off x="12804" y="735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元朝建立</a:t>
              </a:r>
              <a:endParaRPr lang="zh-CN" altLang="en-US" sz="2200" b="1">
                <a:solidFill>
                  <a:schemeClr val="tx1"/>
                </a:solidFill>
                <a:latin typeface="楷体" panose="02010609060101010101" charset="-122"/>
                <a:ea typeface="楷体" panose="02010609060101010101" charset="-122"/>
              </a:endParaRPr>
            </a:p>
          </p:txBody>
        </p:sp>
        <p:sp>
          <p:nvSpPr>
            <p:cNvPr id="64" name="椭圆 63"/>
            <p:cNvSpPr/>
            <p:nvPr userDrawn="1"/>
          </p:nvSpPr>
          <p:spPr>
            <a:xfrm>
              <a:off x="14279"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65" name="组合 64"/>
            <p:cNvGrpSpPr/>
            <p:nvPr/>
          </p:nvGrpSpPr>
          <p:grpSpPr>
            <a:xfrm>
              <a:off x="13765" y="4865"/>
              <a:ext cx="1314" cy="887"/>
              <a:chOff x="1234" y="5030"/>
              <a:chExt cx="1314" cy="887"/>
            </a:xfrm>
          </p:grpSpPr>
          <p:sp>
            <p:nvSpPr>
              <p:cNvPr id="67"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68" name="文本框 67"/>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1276</a:t>
                </a:r>
                <a:endParaRPr lang="en-US" sz="1600" b="1">
                  <a:solidFill>
                    <a:schemeClr val="tx1"/>
                  </a:solidFill>
                  <a:latin typeface="楷体" panose="02010609060101010101" charset="-122"/>
                  <a:ea typeface="楷体" panose="02010609060101010101" charset="-122"/>
                </a:endParaRPr>
              </a:p>
            </p:txBody>
          </p:sp>
        </p:grpSp>
        <p:sp>
          <p:nvSpPr>
            <p:cNvPr id="69" name="文本框 68"/>
            <p:cNvSpPr txBox="1"/>
            <p:nvPr userDrawn="1"/>
          </p:nvSpPr>
          <p:spPr>
            <a:xfrm>
              <a:off x="14021" y="2832"/>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元灭南宋</a:t>
              </a:r>
              <a:endParaRPr lang="zh-CN" altLang="en-US" sz="2200" b="1">
                <a:solidFill>
                  <a:schemeClr val="tx1"/>
                </a:solidFill>
                <a:latin typeface="楷体" panose="02010609060101010101" charset="-122"/>
                <a:ea typeface="楷体" panose="02010609060101010101" charset="-122"/>
              </a:endParaRPr>
            </a:p>
          </p:txBody>
        </p:sp>
        <p:sp>
          <p:nvSpPr>
            <p:cNvPr id="70" name="椭圆 69"/>
            <p:cNvSpPr/>
            <p:nvPr userDrawn="1"/>
          </p:nvSpPr>
          <p:spPr>
            <a:xfrm>
              <a:off x="15302" y="5942"/>
              <a:ext cx="286" cy="286"/>
            </a:xfrm>
            <a:prstGeom prst="ellipse">
              <a:avLst/>
            </a:prstGeom>
            <a:solidFill>
              <a:schemeClr val="bg1"/>
            </a:solidFill>
            <a:ln w="38100">
              <a:solidFill>
                <a:srgbClr val="326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71" name="组合 70"/>
            <p:cNvGrpSpPr/>
            <p:nvPr/>
          </p:nvGrpSpPr>
          <p:grpSpPr>
            <a:xfrm>
              <a:off x="14999" y="6325"/>
              <a:ext cx="892" cy="887"/>
              <a:chOff x="3352" y="9368"/>
              <a:chExt cx="1206" cy="887"/>
            </a:xfrm>
          </p:grpSpPr>
          <p:sp>
            <p:nvSpPr>
              <p:cNvPr id="72" name="任意多边形: 形状 57"/>
              <p:cNvSpPr/>
              <p:nvPr userDrawn="1"/>
            </p:nvSpPr>
            <p:spPr>
              <a:xfrm>
                <a:off x="3400" y="9368"/>
                <a:ext cx="1158"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rgbClr val="3261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74" name="文本框 73"/>
              <p:cNvSpPr txBox="1"/>
              <p:nvPr userDrawn="1"/>
            </p:nvSpPr>
            <p:spPr>
              <a:xfrm>
                <a:off x="3352" y="9627"/>
                <a:ext cx="1203" cy="582"/>
              </a:xfrm>
              <a:prstGeom prst="rect">
                <a:avLst/>
              </a:prstGeom>
              <a:noFill/>
              <a:ln>
                <a:noFill/>
              </a:ln>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1279</a:t>
                </a:r>
                <a:endParaRPr lang="en-US" sz="1600" b="1">
                  <a:solidFill>
                    <a:schemeClr val="tx1"/>
                  </a:solidFill>
                  <a:latin typeface="楷体" panose="02010609060101010101" charset="-122"/>
                  <a:ea typeface="楷体" panose="02010609060101010101" charset="-122"/>
                </a:endParaRPr>
              </a:p>
            </p:txBody>
          </p:sp>
        </p:grpSp>
        <p:sp>
          <p:nvSpPr>
            <p:cNvPr id="75" name="文本框 74"/>
            <p:cNvSpPr txBox="1"/>
            <p:nvPr userDrawn="1"/>
          </p:nvSpPr>
          <p:spPr>
            <a:xfrm>
              <a:off x="15132" y="7353"/>
              <a:ext cx="821" cy="2977"/>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元朝完成统一</a:t>
              </a:r>
              <a:endParaRPr lang="zh-CN" altLang="en-US" sz="2200" b="1">
                <a:solidFill>
                  <a:schemeClr val="tx1"/>
                </a:solidFill>
                <a:latin typeface="楷体" panose="02010609060101010101" charset="-122"/>
                <a:ea typeface="楷体" panose="02010609060101010101" charset="-122"/>
              </a:endParaRPr>
            </a:p>
          </p:txBody>
        </p:sp>
        <p:sp>
          <p:nvSpPr>
            <p:cNvPr id="76" name="椭圆 75"/>
            <p:cNvSpPr/>
            <p:nvPr userDrawn="1"/>
          </p:nvSpPr>
          <p:spPr>
            <a:xfrm>
              <a:off x="16569" y="5942"/>
              <a:ext cx="286" cy="286"/>
            </a:xfrm>
            <a:prstGeom prst="ellipse">
              <a:avLst/>
            </a:prstGeom>
            <a:solidFill>
              <a:schemeClr val="bg1"/>
            </a:solidFill>
            <a:ln w="38100">
              <a:solidFill>
                <a:srgbClr val="E185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charset="-122"/>
                <a:ea typeface="楷体" panose="02010609060101010101" charset="-122"/>
              </a:endParaRPr>
            </a:p>
          </p:txBody>
        </p:sp>
        <p:grpSp>
          <p:nvGrpSpPr>
            <p:cNvPr id="77" name="组合 76"/>
            <p:cNvGrpSpPr/>
            <p:nvPr/>
          </p:nvGrpSpPr>
          <p:grpSpPr>
            <a:xfrm>
              <a:off x="16046" y="4956"/>
              <a:ext cx="1314" cy="887"/>
              <a:chOff x="1234" y="5030"/>
              <a:chExt cx="1314" cy="887"/>
            </a:xfrm>
          </p:grpSpPr>
          <p:sp>
            <p:nvSpPr>
              <p:cNvPr id="78" name="任意多边形: 形状 57"/>
              <p:cNvSpPr/>
              <p:nvPr userDrawn="1"/>
            </p:nvSpPr>
            <p:spPr>
              <a:xfrm flipV="1">
                <a:off x="1434" y="5030"/>
                <a:ext cx="934" cy="887"/>
              </a:xfrm>
              <a:custGeom>
                <a:avLst/>
                <a:gdLst>
                  <a:gd name="connsiteX0" fmla="*/ 74751 w 949325"/>
                  <a:gd name="connsiteY0" fmla="*/ 562800 h 562800"/>
                  <a:gd name="connsiteX1" fmla="*/ 874574 w 949325"/>
                  <a:gd name="connsiteY1" fmla="*/ 562800 h 562800"/>
                  <a:gd name="connsiteX2" fmla="*/ 949325 w 949325"/>
                  <a:gd name="connsiteY2" fmla="*/ 488049 h 562800"/>
                  <a:gd name="connsiteX3" fmla="*/ 949325 w 949325"/>
                  <a:gd name="connsiteY3" fmla="*/ 189051 h 562800"/>
                  <a:gd name="connsiteX4" fmla="*/ 874574 w 949325"/>
                  <a:gd name="connsiteY4" fmla="*/ 114300 h 562800"/>
                  <a:gd name="connsiteX5" fmla="*/ 540956 w 949325"/>
                  <a:gd name="connsiteY5" fmla="*/ 114300 h 562800"/>
                  <a:gd name="connsiteX6" fmla="*/ 474662 w 949325"/>
                  <a:gd name="connsiteY6" fmla="*/ 0 h 562800"/>
                  <a:gd name="connsiteX7" fmla="*/ 408368 w 949325"/>
                  <a:gd name="connsiteY7" fmla="*/ 114300 h 562800"/>
                  <a:gd name="connsiteX8" fmla="*/ 74751 w 949325"/>
                  <a:gd name="connsiteY8" fmla="*/ 114300 h 562800"/>
                  <a:gd name="connsiteX9" fmla="*/ 0 w 949325"/>
                  <a:gd name="connsiteY9" fmla="*/ 189051 h 562800"/>
                  <a:gd name="connsiteX10" fmla="*/ 0 w 949325"/>
                  <a:gd name="connsiteY10" fmla="*/ 488049 h 562800"/>
                  <a:gd name="connsiteX11" fmla="*/ 74751 w 949325"/>
                  <a:gd name="connsiteY11" fmla="*/ 562800 h 5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325" h="562800">
                    <a:moveTo>
                      <a:pt x="74751" y="562800"/>
                    </a:moveTo>
                    <a:lnTo>
                      <a:pt x="874574" y="562800"/>
                    </a:lnTo>
                    <a:cubicBezTo>
                      <a:pt x="915858" y="562800"/>
                      <a:pt x="949325" y="529333"/>
                      <a:pt x="949325" y="488049"/>
                    </a:cubicBezTo>
                    <a:lnTo>
                      <a:pt x="949325" y="189051"/>
                    </a:lnTo>
                    <a:cubicBezTo>
                      <a:pt x="949325" y="147767"/>
                      <a:pt x="915858" y="114300"/>
                      <a:pt x="874574" y="114300"/>
                    </a:cubicBezTo>
                    <a:lnTo>
                      <a:pt x="540956" y="114300"/>
                    </a:lnTo>
                    <a:lnTo>
                      <a:pt x="474662" y="0"/>
                    </a:lnTo>
                    <a:lnTo>
                      <a:pt x="408368" y="114300"/>
                    </a:lnTo>
                    <a:lnTo>
                      <a:pt x="74751" y="114300"/>
                    </a:lnTo>
                    <a:cubicBezTo>
                      <a:pt x="33467" y="114300"/>
                      <a:pt x="0" y="147767"/>
                      <a:pt x="0" y="189051"/>
                    </a:cubicBezTo>
                    <a:lnTo>
                      <a:pt x="0" y="488049"/>
                    </a:lnTo>
                    <a:cubicBezTo>
                      <a:pt x="0" y="529333"/>
                      <a:pt x="33467" y="562800"/>
                      <a:pt x="74751" y="5628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solidFill>
                    <a:schemeClr val="tx1"/>
                  </a:solidFill>
                  <a:latin typeface="楷体" panose="02010609060101010101" charset="-122"/>
                  <a:ea typeface="楷体" panose="02010609060101010101" charset="-122"/>
                </a:endParaRPr>
              </a:p>
            </p:txBody>
          </p:sp>
          <p:sp>
            <p:nvSpPr>
              <p:cNvPr id="79" name="文本框 78"/>
              <p:cNvSpPr txBox="1"/>
              <p:nvPr userDrawn="1"/>
            </p:nvSpPr>
            <p:spPr>
              <a:xfrm>
                <a:off x="1234" y="5091"/>
                <a:ext cx="1314" cy="582"/>
              </a:xfrm>
              <a:prstGeom prst="rect">
                <a:avLst/>
              </a:prstGeom>
              <a:noFill/>
            </p:spPr>
            <p:txBody>
              <a:bodyPr wrap="square" lIns="0" rIns="0" rtlCol="0" anchor="ctr" anchorCtr="0"/>
              <a:lstStyle/>
              <a:p>
                <a:pPr algn="ctr"/>
                <a:r>
                  <a:rPr lang="en-US" sz="1600" b="1">
                    <a:solidFill>
                      <a:schemeClr val="tx1"/>
                    </a:solidFill>
                    <a:latin typeface="楷体" panose="02010609060101010101" charset="-122"/>
                    <a:ea typeface="楷体" panose="02010609060101010101" charset="-122"/>
                  </a:rPr>
                  <a:t>1368</a:t>
                </a:r>
                <a:endParaRPr lang="en-US" sz="1600" b="1">
                  <a:solidFill>
                    <a:schemeClr val="tx1"/>
                  </a:solidFill>
                  <a:latin typeface="楷体" panose="02010609060101010101" charset="-122"/>
                  <a:ea typeface="楷体" panose="02010609060101010101" charset="-122"/>
                </a:endParaRPr>
              </a:p>
            </p:txBody>
          </p:sp>
        </p:grpSp>
        <p:sp>
          <p:nvSpPr>
            <p:cNvPr id="80" name="文本框 79"/>
            <p:cNvSpPr txBox="1"/>
            <p:nvPr userDrawn="1"/>
          </p:nvSpPr>
          <p:spPr>
            <a:xfrm>
              <a:off x="16302" y="2923"/>
              <a:ext cx="821" cy="2153"/>
            </a:xfrm>
            <a:prstGeom prst="rect">
              <a:avLst/>
            </a:prstGeom>
            <a:noFill/>
          </p:spPr>
          <p:txBody>
            <a:bodyPr vert="eaVert" wrap="square" rtlCol="0">
              <a:spAutoFit/>
            </a:bodyPr>
            <a:lstStyle/>
            <a:p>
              <a:pPr algn="l"/>
              <a:r>
                <a:rPr lang="zh-CN" altLang="en-US" sz="2200" b="1">
                  <a:solidFill>
                    <a:schemeClr val="tx1"/>
                  </a:solidFill>
                  <a:latin typeface="楷体" panose="02010609060101010101" charset="-122"/>
                  <a:ea typeface="楷体" panose="02010609060101010101" charset="-122"/>
                </a:rPr>
                <a:t>元朝灭亡</a:t>
              </a:r>
              <a:endParaRPr lang="zh-CN" altLang="en-US" sz="2200" b="1">
                <a:solidFill>
                  <a:schemeClr val="tx1"/>
                </a:solidFill>
                <a:latin typeface="楷体" panose="02010609060101010101" charset="-122"/>
                <a:ea typeface="楷体" panose="02010609060101010101" charset="-122"/>
              </a:endParaRPr>
            </a:p>
          </p:txBody>
        </p:sp>
      </p:grpSp>
      <p:pic>
        <p:nvPicPr>
          <p:cNvPr id="12" name="图片 11"/>
          <p:cNvPicPr>
            <a:picLocks noChangeAspect="1"/>
          </p:cNvPicPr>
          <p:nvPr/>
        </p:nvPicPr>
        <p:blipFill>
          <a:blip r:embed="rId1"/>
          <a:stretch>
            <a:fillRect/>
          </a:stretch>
        </p:blipFill>
        <p:spPr>
          <a:xfrm>
            <a:off x="-25400" y="0"/>
            <a:ext cx="12218035" cy="527050"/>
          </a:xfrm>
          <a:prstGeom prst="rect">
            <a:avLst/>
          </a:prstGeom>
        </p:spPr>
      </p:pic>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68350" y="5298440"/>
            <a:ext cx="10655935" cy="1158240"/>
          </a:xfrm>
          <a:prstGeom prst="rect">
            <a:avLst/>
          </a:prstGeom>
          <a:noFill/>
        </p:spPr>
        <p:txBody>
          <a:bodyPr wrap="square" rtlCol="0" anchor="t">
            <a:spAutoFit/>
          </a:bodyPr>
          <a:p>
            <a:pPr fontAlgn="auto">
              <a:lnSpc>
                <a:spcPts val="4160"/>
              </a:lnSpc>
            </a:pP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课程标准：通过了解辽夏金元诸政权的</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建立、发展和相关制度</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建设，认识北方少数民族政权在统一多民族封建国家发展中的</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重要作用</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endParaRPr lang="zh-CN" altLang="en-US" sz="2800" b="1">
              <a:solidFill>
                <a:schemeClr val="tx1"/>
              </a:solidFill>
              <a:latin typeface="仿宋" panose="02010609060101010101" charset="-122"/>
              <a:ea typeface="仿宋" panose="02010609060101010101" charset="-122"/>
              <a:cs typeface="仿宋" panose="02010609060101010101" charset="-122"/>
              <a:sym typeface="+mn-ea"/>
            </a:endParaRPr>
          </a:p>
        </p:txBody>
      </p:sp>
      <p:pic>
        <p:nvPicPr>
          <p:cNvPr id="8" name="图片 7"/>
          <p:cNvPicPr>
            <a:picLocks noChangeAspect="1"/>
          </p:cNvPicPr>
          <p:nvPr/>
        </p:nvPicPr>
        <p:blipFill>
          <a:blip r:embed="rId1"/>
          <a:stretch>
            <a:fillRect/>
          </a:stretch>
        </p:blipFill>
        <p:spPr>
          <a:xfrm>
            <a:off x="1888490" y="1242695"/>
            <a:ext cx="863600" cy="3676650"/>
          </a:xfrm>
          <a:prstGeom prst="rect">
            <a:avLst/>
          </a:prstGeom>
        </p:spPr>
      </p:pic>
      <p:pic>
        <p:nvPicPr>
          <p:cNvPr id="9" name="图片 8"/>
          <p:cNvPicPr>
            <a:picLocks noChangeAspect="1"/>
          </p:cNvPicPr>
          <p:nvPr/>
        </p:nvPicPr>
        <p:blipFill>
          <a:blip r:embed="rId2"/>
          <a:stretch>
            <a:fillRect/>
          </a:stretch>
        </p:blipFill>
        <p:spPr>
          <a:xfrm>
            <a:off x="3122295" y="1422400"/>
            <a:ext cx="6426200" cy="1403350"/>
          </a:xfrm>
          <a:prstGeom prst="rect">
            <a:avLst/>
          </a:prstGeom>
        </p:spPr>
      </p:pic>
      <p:pic>
        <p:nvPicPr>
          <p:cNvPr id="10" name="图片 9"/>
          <p:cNvPicPr>
            <a:picLocks noChangeAspect="1"/>
          </p:cNvPicPr>
          <p:nvPr/>
        </p:nvPicPr>
        <p:blipFill>
          <a:blip r:embed="rId3"/>
          <a:stretch>
            <a:fillRect/>
          </a:stretch>
        </p:blipFill>
        <p:spPr>
          <a:xfrm>
            <a:off x="3122295" y="3611880"/>
            <a:ext cx="6432550" cy="1403350"/>
          </a:xfrm>
          <a:prstGeom prst="rect">
            <a:avLst/>
          </a:prstGeom>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（一）政权建立</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6350" y="103378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graphicFrame>
        <p:nvGraphicFramePr>
          <p:cNvPr id="6" name="表格 5"/>
          <p:cNvGraphicFramePr>
            <a:graphicFrameLocks noGrp="1"/>
          </p:cNvGraphicFramePr>
          <p:nvPr>
            <p:custDataLst>
              <p:tags r:id="rId2"/>
            </p:custDataLst>
          </p:nvPr>
        </p:nvGraphicFramePr>
        <p:xfrm>
          <a:off x="1270" y="1805940"/>
          <a:ext cx="12190730" cy="4651375"/>
        </p:xfrm>
        <a:graphic>
          <a:graphicData uri="http://schemas.openxmlformats.org/drawingml/2006/table">
            <a:tbl>
              <a:tblPr firstRow="1" bandRow="1">
                <a:tableStyleId>{21E4AEA4-8DFA-4A89-87EB-49C32662AFE0}</a:tableStyleId>
              </a:tblPr>
              <a:tblGrid>
                <a:gridCol w="2119630"/>
                <a:gridCol w="3191510"/>
                <a:gridCol w="3399790"/>
                <a:gridCol w="3479800"/>
              </a:tblGrid>
              <a:tr h="589915">
                <a:tc>
                  <a:txBody>
                    <a:bodyPr wrap="square"/>
                    <a:p>
                      <a:pPr algn="ct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政权</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6">
                        <a:lumMod val="40000"/>
                        <a:lumOff val="60000"/>
                      </a:schemeClr>
                    </a:solidFill>
                  </a:tcPr>
                </a:tc>
                <a:tc>
                  <a:txBody>
                    <a:bodyPr wrap="square"/>
                    <a:p>
                      <a:pPr algn="ctr"/>
                      <a:r>
                        <a:rPr lang="zh-CN" altLang="en-US" sz="2800" b="1">
                          <a:solidFill>
                            <a:schemeClr val="tx1"/>
                          </a:solidFill>
                          <a:latin typeface="楷体" panose="02010609060101010101" charset="-122"/>
                          <a:ea typeface="楷体" panose="02010609060101010101" charset="-122"/>
                          <a:cs typeface="楷体" panose="02010609060101010101" charset="-122"/>
                        </a:rPr>
                        <a:t>辽</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6">
                        <a:lumMod val="40000"/>
                        <a:lumOff val="60000"/>
                      </a:schemeClr>
                    </a:solidFill>
                  </a:tcPr>
                </a:tc>
                <a:tc>
                  <a:txBody>
                    <a:bodyPr wrap="square"/>
                    <a:p>
                      <a:pPr algn="ctr"/>
                      <a:r>
                        <a:rPr lang="zh-CN" altLang="en-US" sz="2800" b="1">
                          <a:solidFill>
                            <a:schemeClr val="tx1"/>
                          </a:solidFill>
                          <a:latin typeface="楷体" panose="02010609060101010101" charset="-122"/>
                          <a:ea typeface="楷体" panose="02010609060101010101" charset="-122"/>
                          <a:cs typeface="楷体" panose="02010609060101010101" charset="-122"/>
                        </a:rPr>
                        <a:t>西夏</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6">
                        <a:lumMod val="40000"/>
                        <a:lumOff val="60000"/>
                      </a:schemeClr>
                    </a:solidFill>
                  </a:tcPr>
                </a:tc>
                <a:tc>
                  <a:txBody>
                    <a:bodyPr wrap="square"/>
                    <a:p>
                      <a:pPr algn="ctr"/>
                      <a:r>
                        <a:rPr lang="zh-CN" altLang="en-US" sz="2800" b="1">
                          <a:solidFill>
                            <a:schemeClr val="tx1"/>
                          </a:solidFill>
                          <a:latin typeface="楷体" panose="02010609060101010101" charset="-122"/>
                          <a:ea typeface="楷体" panose="02010609060101010101" charset="-122"/>
                          <a:cs typeface="楷体" panose="02010609060101010101" charset="-122"/>
                        </a:rPr>
                        <a:t>金</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6">
                        <a:lumMod val="40000"/>
                        <a:lumOff val="60000"/>
                      </a:schemeClr>
                    </a:solidFill>
                  </a:tcPr>
                </a:tc>
              </a:tr>
              <a:tr h="687070">
                <a:tc>
                  <a:txBody>
                    <a:bodyPr wrap="square"/>
                    <a:p>
                      <a:pPr algn="ct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时间</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en-US" altLang="zh-CN"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en-US" altLang="zh-CN"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en-US" altLang="zh-CN"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r h="668655">
                <a:tc>
                  <a:txBody>
                    <a:bodyPr wrap="square"/>
                    <a:p>
                      <a:pPr algn="ct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民族</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r h="659130">
                <a:tc>
                  <a:txBody>
                    <a:bodyPr wrap="square"/>
                    <a:p>
                      <a:pPr algn="ctr">
                        <a:lnSpc>
                          <a:spcPct val="130000"/>
                        </a:lnSpc>
                      </a:pPr>
                      <a:r>
                        <a:rPr lang="zh-CN" altLang="en-US" sz="2800" b="1">
                          <a:solidFill>
                            <a:schemeClr val="tx1"/>
                          </a:solidFill>
                          <a:latin typeface="楷体" panose="02010609060101010101" charset="-122"/>
                          <a:ea typeface="楷体" panose="02010609060101010101" charset="-122"/>
                        </a:rPr>
                        <a:t>建立者</a:t>
                      </a: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r h="629285">
                <a:tc>
                  <a:txBody>
                    <a:bodyPr wrap="square"/>
                    <a:p>
                      <a:pPr algn="ctr"/>
                      <a:r>
                        <a:rPr lang="en-US" altLang="zh-CN" sz="2800" b="1">
                          <a:solidFill>
                            <a:schemeClr val="tx1"/>
                          </a:solidFill>
                          <a:latin typeface="楷体" panose="02010609060101010101" charset="-122"/>
                          <a:ea typeface="楷体" panose="02010609060101010101" charset="-122"/>
                          <a:cs typeface="楷体" panose="02010609060101010101" charset="-122"/>
                        </a:rPr>
                        <a:t> </a:t>
                      </a:r>
                      <a:r>
                        <a:rPr lang="zh-CN" altLang="en-US" sz="2800" b="1">
                          <a:solidFill>
                            <a:schemeClr val="tx1"/>
                          </a:solidFill>
                          <a:latin typeface="楷体" panose="02010609060101010101" charset="-122"/>
                          <a:ea typeface="楷体" panose="02010609060101010101" charset="-122"/>
                          <a:cs typeface="楷体" panose="02010609060101010101" charset="-122"/>
                        </a:rPr>
                        <a:t>都城</a:t>
                      </a:r>
                      <a:endParaRPr lang="zh-CN" altLang="en-US" sz="2800" b="1">
                        <a:solidFill>
                          <a:schemeClr val="tx1"/>
                        </a:solidFill>
                        <a:latin typeface="楷体" panose="02010609060101010101" charset="-122"/>
                        <a:ea typeface="楷体" panose="02010609060101010101" charset="-122"/>
                        <a:cs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r h="708660">
                <a:tc>
                  <a:txBody>
                    <a:bodyPr wrap="square"/>
                    <a:p>
                      <a:pPr algn="ctr">
                        <a:lnSpc>
                          <a:spcPct val="140000"/>
                        </a:lnSpc>
                      </a:pPr>
                      <a:r>
                        <a:rPr lang="zh-CN" altLang="en-US" sz="2800" b="1">
                          <a:solidFill>
                            <a:schemeClr val="tx1"/>
                          </a:solidFill>
                          <a:latin typeface="楷体" panose="02010609060101010101" charset="-122"/>
                          <a:ea typeface="楷体" panose="02010609060101010101" charset="-122"/>
                          <a:sym typeface="+mn-ea"/>
                        </a:rPr>
                        <a:t>与宋关系</a:t>
                      </a:r>
                      <a:endParaRPr lang="zh-CN" altLang="en-US" sz="2800" b="1">
                        <a:solidFill>
                          <a:schemeClr val="tx1"/>
                        </a:solidFill>
                        <a:latin typeface="楷体" panose="02010609060101010101" charset="-122"/>
                        <a:ea typeface="楷体" panose="02010609060101010101" charset="-122"/>
                        <a:sym typeface="+mn-ea"/>
                      </a:endParaRPr>
                    </a:p>
                  </a:txBody>
                  <a:tcPr marL="93319" marR="93319" marT="46659" marB="46659" vert="horz">
                    <a:solidFill>
                      <a:schemeClr val="accent3">
                        <a:lumMod val="20000"/>
                        <a:lumOff val="80000"/>
                      </a:schemeClr>
                    </a:solidFill>
                  </a:tcPr>
                </a:tc>
                <a:tc gridSpan="3">
                  <a:txBody>
                    <a:bodyPr wrap="square"/>
                    <a:p>
                      <a:pPr algn="ct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hMerge="1">
                  <a:tcPr marL="93319" marR="93319" marT="46659" marB="46659" vert="horz">
                    <a:solidFill>
                      <a:schemeClr val="accent3">
                        <a:lumMod val="20000"/>
                        <a:lumOff val="80000"/>
                      </a:schemeClr>
                    </a:solidFill>
                  </a:tcPr>
                </a:tc>
                <a:tc hMerge="1">
                  <a:tcPr marL="93319" marR="93319" marT="46659" marB="46659" vert="horz">
                    <a:solidFill>
                      <a:schemeClr val="accent3">
                        <a:lumMod val="20000"/>
                        <a:lumOff val="80000"/>
                      </a:schemeClr>
                    </a:solidFill>
                  </a:tcPr>
                </a:tc>
              </a:tr>
              <a:tr h="708660">
                <a:tc>
                  <a:txBody>
                    <a:bodyPr/>
                    <a:p>
                      <a:pPr algn="ctr">
                        <a:lnSpc>
                          <a:spcPct val="140000"/>
                        </a:lnSpc>
                        <a:buNone/>
                      </a:pPr>
                      <a:r>
                        <a:rPr lang="zh-CN" altLang="en-US" sz="2800" b="1">
                          <a:solidFill>
                            <a:schemeClr val="tx1"/>
                          </a:solidFill>
                          <a:latin typeface="楷体" panose="02010609060101010101" charset="-122"/>
                          <a:ea typeface="楷体" panose="02010609060101010101" charset="-122"/>
                          <a:sym typeface="+mn-ea"/>
                        </a:rPr>
                        <a:t>灭亡于</a:t>
                      </a: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a:p>
                      <a:pPr algn="ctr">
                        <a:buNone/>
                      </a:pP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a:p>
                      <a:pPr algn="ctr">
                        <a:buNone/>
                      </a:pP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c>
                  <a:txBody>
                    <a:bodyPr/>
                    <a:p>
                      <a:pPr algn="ctr">
                        <a:buNone/>
                      </a:pPr>
                      <a:endParaRPr lang="zh-CN" altLang="en-US" sz="2800" b="1">
                        <a:solidFill>
                          <a:schemeClr val="tx1"/>
                        </a:solidFill>
                        <a:latin typeface="楷体" panose="02010609060101010101" charset="-122"/>
                        <a:ea typeface="楷体" panose="02010609060101010101" charset="-122"/>
                      </a:endParaRPr>
                    </a:p>
                  </a:txBody>
                  <a:tcPr marL="93319" marR="93319" marT="46659" marB="46659" vert="horz">
                    <a:solidFill>
                      <a:schemeClr val="accent3">
                        <a:lumMod val="20000"/>
                        <a:lumOff val="80000"/>
                      </a:schemeClr>
                    </a:solidFill>
                  </a:tcPr>
                </a:tc>
              </a:tr>
            </a:tbl>
          </a:graphicData>
        </a:graphic>
      </p:graphicFrame>
      <p:sp>
        <p:nvSpPr>
          <p:cNvPr id="7" name="文本框 6"/>
          <p:cNvSpPr txBox="1"/>
          <p:nvPr/>
        </p:nvSpPr>
        <p:spPr>
          <a:xfrm>
            <a:off x="1497330" y="1003300"/>
            <a:ext cx="566293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根据教材</a:t>
            </a:r>
            <a:r>
              <a:rPr lang="en-US" altLang="zh-CN" sz="2800" b="1">
                <a:latin typeface="仿宋" panose="02010609060101010101" charset="-122"/>
                <a:ea typeface="仿宋" panose="02010609060101010101" charset="-122"/>
              </a:rPr>
              <a:t>54-55</a:t>
            </a:r>
            <a:r>
              <a:rPr lang="zh-CN" altLang="en-US" sz="2800" b="1">
                <a:latin typeface="仿宋" panose="02010609060101010101" charset="-122"/>
                <a:ea typeface="仿宋" panose="02010609060101010101" charset="-122"/>
              </a:rPr>
              <a:t>页，填写表格</a:t>
            </a:r>
            <a:endParaRPr lang="zh-CN" altLang="en-US" sz="2800" b="1">
              <a:latin typeface="仿宋" panose="02010609060101010101" charset="-122"/>
              <a:ea typeface="仿宋" panose="02010609060101010101" charset="-122"/>
            </a:endParaRPr>
          </a:p>
        </p:txBody>
      </p:sp>
      <p:sp>
        <p:nvSpPr>
          <p:cNvPr id="24" name="文本框 23"/>
          <p:cNvSpPr txBox="1"/>
          <p:nvPr/>
        </p:nvSpPr>
        <p:spPr>
          <a:xfrm>
            <a:off x="2149475" y="3168015"/>
            <a:ext cx="3196590" cy="521970"/>
          </a:xfrm>
          <a:prstGeom prst="rect">
            <a:avLst/>
          </a:prstGeom>
          <a:noFill/>
        </p:spPr>
        <p:txBody>
          <a:bodyPr wrap="square" rtlCol="0">
            <a:spAutoFit/>
          </a:bodyPr>
          <a:p>
            <a:pPr algn="ctr"/>
            <a:r>
              <a:rPr lang="zh-CN" altLang="en-US" sz="2800" b="1">
                <a:latin typeface="仿宋" panose="02010609060101010101" charset="-122"/>
                <a:ea typeface="仿宋" panose="02010609060101010101" charset="-122"/>
              </a:rPr>
              <a:t>契丹族</a:t>
            </a:r>
            <a:endParaRPr lang="zh-CN" altLang="en-US" sz="2800" b="1">
              <a:latin typeface="仿宋" panose="02010609060101010101" charset="-122"/>
              <a:ea typeface="仿宋" panose="02010609060101010101" charset="-122"/>
            </a:endParaRPr>
          </a:p>
        </p:txBody>
      </p:sp>
      <p:sp>
        <p:nvSpPr>
          <p:cNvPr id="9" name="文本框 8"/>
          <p:cNvSpPr txBox="1"/>
          <p:nvPr/>
        </p:nvSpPr>
        <p:spPr>
          <a:xfrm>
            <a:off x="2149475" y="2431415"/>
            <a:ext cx="313372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rPr>
              <a:t>916-1125</a:t>
            </a:r>
            <a:endPar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endParaRPr>
          </a:p>
        </p:txBody>
      </p:sp>
      <p:sp>
        <p:nvSpPr>
          <p:cNvPr id="13" name="文本框 12"/>
          <p:cNvSpPr txBox="1"/>
          <p:nvPr/>
        </p:nvSpPr>
        <p:spPr>
          <a:xfrm>
            <a:off x="2149475" y="3859530"/>
            <a:ext cx="313372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耶律阿保机</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15" name="文本框 14"/>
          <p:cNvSpPr txBox="1"/>
          <p:nvPr/>
        </p:nvSpPr>
        <p:spPr>
          <a:xfrm>
            <a:off x="2149475" y="4462780"/>
            <a:ext cx="313372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上京</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19" name="文本框 18"/>
          <p:cNvSpPr txBox="1"/>
          <p:nvPr/>
        </p:nvSpPr>
        <p:spPr>
          <a:xfrm>
            <a:off x="2149475" y="5869940"/>
            <a:ext cx="313372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金</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1" name="文本框 20"/>
          <p:cNvSpPr txBox="1"/>
          <p:nvPr/>
        </p:nvSpPr>
        <p:spPr>
          <a:xfrm>
            <a:off x="5283200" y="2437765"/>
            <a:ext cx="344360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1038-1227</a:t>
            </a:r>
            <a:endPar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33" name="文本框 32"/>
          <p:cNvSpPr txBox="1"/>
          <p:nvPr/>
        </p:nvSpPr>
        <p:spPr>
          <a:xfrm>
            <a:off x="8726805" y="2450465"/>
            <a:ext cx="348678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1115-1234</a:t>
            </a:r>
            <a:endPar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5" name="文本框 24"/>
          <p:cNvSpPr txBox="1"/>
          <p:nvPr/>
        </p:nvSpPr>
        <p:spPr>
          <a:xfrm>
            <a:off x="5346065" y="3168015"/>
            <a:ext cx="338137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党项族</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6" name="文本框 25"/>
          <p:cNvSpPr txBox="1"/>
          <p:nvPr/>
        </p:nvSpPr>
        <p:spPr>
          <a:xfrm>
            <a:off x="5283200" y="3827145"/>
            <a:ext cx="3442970"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元昊</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7" name="文本框 26"/>
          <p:cNvSpPr txBox="1"/>
          <p:nvPr/>
        </p:nvSpPr>
        <p:spPr>
          <a:xfrm>
            <a:off x="5334000" y="4486275"/>
            <a:ext cx="3392170"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兴庆府</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8" name="文本框 7"/>
          <p:cNvSpPr txBox="1"/>
          <p:nvPr/>
        </p:nvSpPr>
        <p:spPr>
          <a:xfrm>
            <a:off x="5307965" y="5854065"/>
            <a:ext cx="3444240"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蒙古</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35" name="文本框 34"/>
          <p:cNvSpPr txBox="1"/>
          <p:nvPr/>
        </p:nvSpPr>
        <p:spPr>
          <a:xfrm>
            <a:off x="8726170" y="3180715"/>
            <a:ext cx="346519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女真族</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37" name="文本框 36"/>
          <p:cNvSpPr txBox="1"/>
          <p:nvPr/>
        </p:nvSpPr>
        <p:spPr>
          <a:xfrm>
            <a:off x="8726170" y="3833495"/>
            <a:ext cx="347789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完颜阿骨打</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39" name="文本框 38"/>
          <p:cNvSpPr txBox="1"/>
          <p:nvPr/>
        </p:nvSpPr>
        <p:spPr>
          <a:xfrm>
            <a:off x="8726170" y="4449445"/>
            <a:ext cx="345376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上京</a:t>
            </a:r>
            <a:r>
              <a:rPr kumimoji="0" lang="en-US" altLang="zh-CN"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a:t>
            </a: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中都</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43" name="文本框 42"/>
          <p:cNvSpPr txBox="1"/>
          <p:nvPr/>
        </p:nvSpPr>
        <p:spPr>
          <a:xfrm>
            <a:off x="8726170" y="5869940"/>
            <a:ext cx="3486785"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蒙古</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
        <p:nvSpPr>
          <p:cNvPr id="2" name="文本框 1"/>
          <p:cNvSpPr txBox="1"/>
          <p:nvPr/>
        </p:nvSpPr>
        <p:spPr>
          <a:xfrm>
            <a:off x="2149475" y="5166360"/>
            <a:ext cx="10064750" cy="521970"/>
          </a:xfrm>
          <a:prstGeom prst="rect">
            <a:avLst/>
          </a:prstGeom>
          <a:noFill/>
        </p:spPr>
        <p:txBody>
          <a:bodyPr wrap="square">
            <a:spAutoFit/>
          </a:bodyPr>
          <a:p>
            <a:pPr marL="0" marR="0" lvl="0" indent="0" algn="ctr" defTabSz="67183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rPr>
              <a:t>长期对峙、有战有和、以和为主</a:t>
            </a:r>
            <a:endParaRPr kumimoji="0" lang="zh-CN" altLang="en-US" sz="2800" b="1" i="0" u="none" strike="noStrike" kern="1200" cap="none" spc="0" normalizeH="0" baseline="0" noProof="0">
              <a:ln>
                <a:noFill/>
              </a:ln>
              <a:solidFill>
                <a:schemeClr val="tx1"/>
              </a:solidFill>
              <a:effectLst/>
              <a:uLnTx/>
              <a:uFillTx/>
              <a:latin typeface="仿宋" panose="02010609060101010101" charset="-122"/>
              <a:ea typeface="仿宋" panose="02010609060101010101"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linds(horizontal)">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linds(horizontal)">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down)">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down)">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4" grpId="0"/>
      <p:bldP spid="24" grpId="1"/>
      <p:bldP spid="13" grpId="0"/>
      <p:bldP spid="13" grpId="1"/>
      <p:bldP spid="15" grpId="0"/>
      <p:bldP spid="15" grpId="1"/>
      <p:bldP spid="19" grpId="0"/>
      <p:bldP spid="19" grpId="1"/>
      <p:bldP spid="21" grpId="0"/>
      <p:bldP spid="21" grpId="1"/>
      <p:bldP spid="25" grpId="0"/>
      <p:bldP spid="25" grpId="1"/>
      <p:bldP spid="26" grpId="0"/>
      <p:bldP spid="26" grpId="1"/>
      <p:bldP spid="27" grpId="0"/>
      <p:bldP spid="27" grpId="1"/>
      <p:bldP spid="8" grpId="0"/>
      <p:bldP spid="8" grpId="1"/>
      <p:bldP spid="33" grpId="0"/>
      <p:bldP spid="33" grpId="1"/>
      <p:bldP spid="35" grpId="0"/>
      <p:bldP spid="35" grpId="1"/>
      <p:bldP spid="37" grpId="0"/>
      <p:bldP spid="37" grpId="1"/>
      <p:bldP spid="39" grpId="0"/>
      <p:bldP spid="39" grpId="1"/>
      <p:bldP spid="43" grpId="0"/>
      <p:bldP spid="43"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5593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（一）政权建立</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6350" y="103378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相关史料</a:t>
            </a:r>
            <a:endParaRPr lang="zh-CN" altLang="en-US" sz="2400" b="1">
              <a:solidFill>
                <a:schemeClr val="bg1"/>
              </a:solidFill>
              <a:latin typeface="楷体" panose="02010609060101010101" charset="-122"/>
              <a:ea typeface="楷体" panose="02010609060101010101" charset="-122"/>
            </a:endParaRPr>
          </a:p>
        </p:txBody>
      </p:sp>
      <p:pic>
        <p:nvPicPr>
          <p:cNvPr id="6" name="图片 1"/>
          <p:cNvPicPr>
            <a:picLocks noChangeAspect="1"/>
          </p:cNvPicPr>
          <p:nvPr>
            <p:custDataLst>
              <p:tags r:id="rId2"/>
            </p:custDataLst>
          </p:nvPr>
        </p:nvPicPr>
        <p:blipFill>
          <a:blip r:embed="rId3"/>
          <a:srcRect l="1298" t="1752" r="920" b="5952"/>
          <a:stretch>
            <a:fillRect/>
          </a:stretch>
        </p:blipFill>
        <p:spPr>
          <a:xfrm>
            <a:off x="1427480" y="1656080"/>
            <a:ext cx="4505960" cy="3150870"/>
          </a:xfrm>
          <a:prstGeom prst="rect">
            <a:avLst/>
          </a:prstGeom>
          <a:noFill/>
          <a:ln w="9525">
            <a:solidFill>
              <a:schemeClr val="tx1"/>
            </a:solidFill>
          </a:ln>
        </p:spPr>
      </p:pic>
      <p:pic>
        <p:nvPicPr>
          <p:cNvPr id="2" name="图片 1"/>
          <p:cNvPicPr>
            <a:picLocks noChangeAspect="1"/>
          </p:cNvPicPr>
          <p:nvPr>
            <p:custDataLst>
              <p:tags r:id="rId4"/>
            </p:custDataLst>
          </p:nvPr>
        </p:nvPicPr>
        <p:blipFill>
          <a:blip r:embed="rId5"/>
          <a:srcRect l="1384" t="1792" r="1402" b="7739"/>
          <a:stretch>
            <a:fillRect/>
          </a:stretch>
        </p:blipFill>
        <p:spPr>
          <a:xfrm>
            <a:off x="6288405" y="1656080"/>
            <a:ext cx="4505325" cy="3151505"/>
          </a:xfrm>
          <a:prstGeom prst="rect">
            <a:avLst/>
          </a:prstGeom>
          <a:noFill/>
          <a:ln w="9525">
            <a:solidFill>
              <a:schemeClr val="tx1"/>
            </a:solidFill>
          </a:ln>
        </p:spPr>
      </p:pic>
      <p:sp>
        <p:nvSpPr>
          <p:cNvPr id="8" name="文本框 7"/>
          <p:cNvSpPr txBox="1"/>
          <p:nvPr/>
        </p:nvSpPr>
        <p:spPr>
          <a:xfrm>
            <a:off x="582295" y="1656080"/>
            <a:ext cx="490220" cy="3035935"/>
          </a:xfrm>
          <a:prstGeom prst="rect">
            <a:avLst/>
          </a:prstGeom>
          <a:noFill/>
        </p:spPr>
        <p:txBody>
          <a:bodyPr vert="eaVert" wrap="square" rtlCol="0">
            <a:spAutoFit/>
          </a:bodyPr>
          <a:p>
            <a:pPr algn="ctr"/>
            <a:r>
              <a:rPr lang="zh-CN" altLang="en-US" sz="2000" b="1">
                <a:latin typeface="楷体" panose="02010609060101010101" charset="-122"/>
                <a:ea typeface="楷体" panose="02010609060101010101" charset="-122"/>
                <a:cs typeface="楷体" panose="02010609060101010101" charset="-122"/>
              </a:rPr>
              <a:t>辽、北宋、西夏形势图</a:t>
            </a:r>
            <a:endParaRPr lang="zh-CN" altLang="en-US" sz="2000" b="1">
              <a:latin typeface="楷体" panose="02010609060101010101" charset="-122"/>
              <a:ea typeface="楷体" panose="02010609060101010101" charset="-122"/>
              <a:cs typeface="楷体" panose="02010609060101010101" charset="-122"/>
            </a:endParaRPr>
          </a:p>
        </p:txBody>
      </p:sp>
      <p:sp>
        <p:nvSpPr>
          <p:cNvPr id="9" name="文本框 8"/>
          <p:cNvSpPr txBox="1"/>
          <p:nvPr/>
        </p:nvSpPr>
        <p:spPr>
          <a:xfrm>
            <a:off x="11148695" y="1656080"/>
            <a:ext cx="490220" cy="3035935"/>
          </a:xfrm>
          <a:prstGeom prst="rect">
            <a:avLst/>
          </a:prstGeom>
          <a:noFill/>
        </p:spPr>
        <p:txBody>
          <a:bodyPr vert="eaVert" wrap="square" rtlCol="0">
            <a:spAutoFit/>
          </a:bodyPr>
          <a:p>
            <a:pPr algn="ctr"/>
            <a:r>
              <a:rPr lang="zh-CN" altLang="en-US" sz="2000" b="1">
                <a:latin typeface="楷体" panose="02010609060101010101" charset="-122"/>
                <a:ea typeface="楷体" panose="02010609060101010101" charset="-122"/>
                <a:cs typeface="楷体" panose="02010609060101010101" charset="-122"/>
              </a:rPr>
              <a:t>金、南宋、西夏形势图</a:t>
            </a:r>
            <a:endParaRPr lang="zh-CN" altLang="en-US" sz="2000" b="1">
              <a:latin typeface="楷体" panose="02010609060101010101" charset="-122"/>
              <a:ea typeface="楷体" panose="02010609060101010101" charset="-122"/>
              <a:cs typeface="楷体" panose="02010609060101010101" charset="-122"/>
            </a:endParaRPr>
          </a:p>
        </p:txBody>
      </p:sp>
      <p:sp>
        <p:nvSpPr>
          <p:cNvPr id="11" name="文本框 10"/>
          <p:cNvSpPr txBox="1"/>
          <p:nvPr/>
        </p:nvSpPr>
        <p:spPr>
          <a:xfrm>
            <a:off x="1409700" y="5165090"/>
            <a:ext cx="9365615" cy="1499235"/>
          </a:xfrm>
          <a:prstGeom prst="rect">
            <a:avLst/>
          </a:prstGeom>
          <a:solidFill>
            <a:schemeClr val="tx2"/>
          </a:solidFill>
        </p:spPr>
        <p:txBody>
          <a:bodyPr wrap="square" rtlCol="0" anchor="t">
            <a:spAutoFit/>
          </a:bodyPr>
          <a:p>
            <a:pPr algn="ctr" fontAlgn="auto">
              <a:lnSpc>
                <a:spcPts val="3660"/>
              </a:lnSpc>
            </a:pPr>
            <a:r>
              <a:rPr lang="zh-CN" altLang="en-US" sz="2800" b="1" smtClean="0">
                <a:solidFill>
                  <a:schemeClr val="tx1"/>
                </a:solidFill>
                <a:latin typeface="仿宋" panose="02010609060101010101" charset="-122"/>
                <a:ea typeface="仿宋" panose="02010609060101010101" charset="-122"/>
                <a:sym typeface="+mn-ea"/>
              </a:rPr>
              <a:t>政权分布特点：</a:t>
            </a:r>
            <a:endParaRPr lang="zh-CN" altLang="en-US" sz="2800" b="1" smtClean="0">
              <a:solidFill>
                <a:schemeClr val="tx1"/>
              </a:solidFill>
              <a:latin typeface="仿宋" panose="02010609060101010101" charset="-122"/>
              <a:ea typeface="仿宋" panose="02010609060101010101" charset="-122"/>
              <a:sym typeface="+mn-ea"/>
            </a:endParaRPr>
          </a:p>
          <a:p>
            <a:pPr algn="ctr" fontAlgn="auto">
              <a:lnSpc>
                <a:spcPts val="3660"/>
              </a:lnSpc>
            </a:pPr>
            <a:r>
              <a:rPr lang="zh-CN" altLang="en-US" sz="2800" b="1" smtClean="0">
                <a:solidFill>
                  <a:schemeClr val="tx1"/>
                </a:solidFill>
                <a:latin typeface="仿宋" panose="02010609060101010101" charset="-122"/>
                <a:ea typeface="仿宋" panose="02010609060101010101" charset="-122"/>
                <a:sym typeface="+mn-ea"/>
              </a:rPr>
              <a:t>多个少数民族政权与汉族政权长期并存；</a:t>
            </a:r>
            <a:endParaRPr lang="en-US" altLang="zh-CN" sz="2800" b="1" smtClean="0">
              <a:solidFill>
                <a:schemeClr val="tx1"/>
              </a:solidFill>
              <a:latin typeface="仿宋" panose="02010609060101010101" charset="-122"/>
              <a:ea typeface="仿宋" panose="02010609060101010101" charset="-122"/>
            </a:endParaRPr>
          </a:p>
          <a:p>
            <a:pPr algn="ctr" fontAlgn="auto">
              <a:lnSpc>
                <a:spcPts val="3660"/>
              </a:lnSpc>
            </a:pPr>
            <a:r>
              <a:rPr lang="zh-CN" altLang="en-US" sz="2800" b="1" smtClean="0">
                <a:solidFill>
                  <a:schemeClr val="tx1"/>
                </a:solidFill>
                <a:latin typeface="仿宋" panose="02010609060101010101" charset="-122"/>
                <a:ea typeface="仿宋" panose="02010609060101010101" charset="-122"/>
                <a:sym typeface="+mn-ea"/>
              </a:rPr>
              <a:t>少数民族政权逐步深入汉族居住区。</a:t>
            </a:r>
            <a:endParaRPr lang="zh-CN" altLang="en-US" sz="2800" b="1" smtClean="0">
              <a:solidFill>
                <a:schemeClr val="tx1"/>
              </a:solidFill>
              <a:latin typeface="仿宋" panose="02010609060101010101" charset="-122"/>
              <a:ea typeface="仿宋" panose="02010609060101010101" charset="-122"/>
              <a:sym typeface="+mn-ea"/>
            </a:endParaRPr>
          </a:p>
        </p:txBody>
      </p:sp>
      <p:cxnSp>
        <p:nvCxnSpPr>
          <p:cNvPr id="14" name="直接连接符 13"/>
          <p:cNvCxnSpPr/>
          <p:nvPr/>
        </p:nvCxnSpPr>
        <p:spPr>
          <a:xfrm flipH="1">
            <a:off x="3089275" y="1838325"/>
            <a:ext cx="2236470" cy="2268855"/>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flipH="1">
            <a:off x="8212455" y="1870710"/>
            <a:ext cx="2099945" cy="2236470"/>
          </a:xfrm>
          <a:prstGeom prst="line">
            <a:avLst/>
          </a:prstGeom>
          <a:ln w="38100"/>
        </p:spPr>
        <p:style>
          <a:lnRef idx="1">
            <a:schemeClr val="dk1"/>
          </a:lnRef>
          <a:fillRef idx="0">
            <a:schemeClr val="dk1"/>
          </a:fillRef>
          <a:effectRef idx="0">
            <a:schemeClr val="dk1"/>
          </a:effectRef>
          <a:fontRef idx="minor">
            <a:schemeClr val="tx1"/>
          </a:fontRef>
        </p:style>
      </p:cxn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strips(downLeft)">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barn(inVertical)">
                                      <p:cBhvr>
                                        <p:cTn id="23" dur="500"/>
                                        <p:tgtEl>
                                          <p:spTgt spid="1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barn(inVertical)">
                                      <p:cBhvr>
                                        <p:cTn id="38"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（二）制度建设</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sp>
        <p:nvSpPr>
          <p:cNvPr id="7" name="文本框 6"/>
          <p:cNvSpPr txBox="1"/>
          <p:nvPr/>
        </p:nvSpPr>
        <p:spPr>
          <a:xfrm>
            <a:off x="160655" y="1382395"/>
            <a:ext cx="5401310" cy="521970"/>
          </a:xfrm>
          <a:prstGeom prst="rect">
            <a:avLst/>
          </a:prstGeom>
          <a:noFill/>
        </p:spPr>
        <p:txBody>
          <a:bodyPr wrap="square" rtlCol="0">
            <a:spAutoFit/>
          </a:bodyPr>
          <a:p>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、辽的制度建设</a:t>
            </a:r>
            <a:endParaRPr lang="zh-CN" altLang="en-US" sz="2800" b="1">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37465" y="1904365"/>
            <a:ext cx="5789295"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）职官设置分为南、北面官</a:t>
            </a:r>
            <a:endParaRPr lang="zh-CN" altLang="en-US" sz="2800" b="1">
              <a:latin typeface="仿宋" panose="02010609060101010101" charset="-122"/>
              <a:ea typeface="仿宋" panose="02010609060101010101" charset="-122"/>
              <a:cs typeface="仿宋" panose="02010609060101010101" charset="-122"/>
            </a:endParaRPr>
          </a:p>
        </p:txBody>
      </p:sp>
      <p:sp>
        <p:nvSpPr>
          <p:cNvPr id="10" name="文本框 9"/>
          <p:cNvSpPr txBox="1"/>
          <p:nvPr/>
        </p:nvSpPr>
        <p:spPr>
          <a:xfrm>
            <a:off x="0" y="2364740"/>
            <a:ext cx="9729470" cy="611505"/>
          </a:xfrm>
          <a:prstGeom prst="rect">
            <a:avLst/>
          </a:prstGeom>
          <a:noFill/>
        </p:spPr>
        <p:txBody>
          <a:bodyPr wrap="square" rtlCol="0">
            <a:spAutoFit/>
          </a:bodyPr>
          <a:p>
            <a:pPr fontAlgn="auto">
              <a:lnSpc>
                <a:spcPts val="4060"/>
              </a:lnSpc>
            </a:pPr>
            <a:r>
              <a:rPr lang="zh-CN" altLang="en-US"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）四时捺钵：保持草原习俗、随季节转换定期迁徙</a:t>
            </a:r>
            <a:endParaRPr lang="zh-CN" altLang="en-US" sz="2800" b="1">
              <a:latin typeface="仿宋" panose="02010609060101010101" charset="-122"/>
              <a:ea typeface="仿宋" panose="02010609060101010101" charset="-122"/>
              <a:cs typeface="仿宋"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（二）制度建设</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0" y="92202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sp>
        <p:nvSpPr>
          <p:cNvPr id="7" name="文本框 6"/>
          <p:cNvSpPr txBox="1"/>
          <p:nvPr/>
        </p:nvSpPr>
        <p:spPr>
          <a:xfrm>
            <a:off x="161290" y="1382395"/>
            <a:ext cx="5120005" cy="2694305"/>
          </a:xfrm>
          <a:prstGeom prst="rect">
            <a:avLst/>
          </a:prstGeom>
          <a:noFill/>
        </p:spPr>
        <p:txBody>
          <a:bodyPr wrap="square" rtlCol="0">
            <a:spAutoFit/>
          </a:bodyPr>
          <a:p>
            <a:pPr fontAlgn="auto">
              <a:lnSpc>
                <a:spcPts val="4060"/>
              </a:lnSpc>
            </a:pPr>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、辽的制度建设</a:t>
            </a:r>
            <a:endParaRPr lang="zh-CN" altLang="en-US" sz="2800" b="1">
              <a:latin typeface="仿宋" panose="02010609060101010101" charset="-122"/>
              <a:ea typeface="仿宋" panose="02010609060101010101" charset="-122"/>
              <a:cs typeface="仿宋" panose="02010609060101010101" charset="-122"/>
            </a:endParaRPr>
          </a:p>
          <a:p>
            <a:pPr fontAlgn="auto">
              <a:lnSpc>
                <a:spcPts val="4060"/>
              </a:lnSpc>
            </a:pPr>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、西夏的制度建设</a:t>
            </a:r>
            <a:endParaRPr lang="zh-CN" altLang="en-US" sz="2800" b="1">
              <a:latin typeface="仿宋" panose="02010609060101010101" charset="-122"/>
              <a:ea typeface="仿宋" panose="02010609060101010101" charset="-122"/>
              <a:cs typeface="仿宋" panose="02010609060101010101" charset="-122"/>
            </a:endParaRPr>
          </a:p>
          <a:p>
            <a:pPr fontAlgn="auto">
              <a:lnSpc>
                <a:spcPts val="4060"/>
              </a:lnSpc>
            </a:pPr>
            <a:endParaRPr lang="zh-CN" altLang="en-US" sz="2800" b="1">
              <a:latin typeface="仿宋" panose="02010609060101010101" charset="-122"/>
              <a:ea typeface="仿宋" panose="02010609060101010101" charset="-122"/>
              <a:cs typeface="仿宋" panose="02010609060101010101" charset="-122"/>
            </a:endParaRPr>
          </a:p>
          <a:p>
            <a:pPr fontAlgn="auto">
              <a:lnSpc>
                <a:spcPts val="4060"/>
              </a:lnSpc>
            </a:pPr>
            <a:endParaRPr lang="zh-CN" altLang="en-US" sz="2800" b="1">
              <a:latin typeface="仿宋" panose="02010609060101010101" charset="-122"/>
              <a:ea typeface="仿宋" panose="02010609060101010101" charset="-122"/>
              <a:cs typeface="仿宋" panose="02010609060101010101" charset="-122"/>
            </a:endParaRPr>
          </a:p>
          <a:p>
            <a:pPr fontAlgn="auto">
              <a:lnSpc>
                <a:spcPts val="4060"/>
              </a:lnSpc>
            </a:pPr>
            <a:endParaRPr lang="zh-CN" altLang="en-US" sz="2800" b="1">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405765" y="2492375"/>
            <a:ext cx="11014710" cy="611505"/>
          </a:xfrm>
          <a:prstGeom prst="rect">
            <a:avLst/>
          </a:prstGeom>
          <a:noFill/>
        </p:spPr>
        <p:txBody>
          <a:bodyPr wrap="square" rtlCol="0">
            <a:spAutoFit/>
          </a:bodyPr>
          <a:p>
            <a:pPr fontAlgn="auto">
              <a:lnSpc>
                <a:spcPts val="4060"/>
              </a:lnSpc>
            </a:pPr>
            <a:r>
              <a:rPr lang="zh-CN"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1</a:t>
            </a:r>
            <a:r>
              <a:rPr lang="zh-CN" altLang="en-US" sz="2800" b="1">
                <a:latin typeface="仿宋" panose="02010609060101010101" charset="-122"/>
                <a:ea typeface="仿宋" panose="02010609060101010101" charset="-122"/>
                <a:cs typeface="仿宋" panose="02010609060101010101" charset="-122"/>
              </a:rPr>
              <a:t>）</a:t>
            </a:r>
            <a:r>
              <a:rPr sz="2800" b="1">
                <a:latin typeface="仿宋" panose="02010609060101010101" charset="-122"/>
                <a:ea typeface="仿宋" panose="02010609060101010101" charset="-122"/>
                <a:cs typeface="仿宋" panose="02010609060101010101" charset="-122"/>
              </a:rPr>
              <a:t>制度基本模仿北宋</a:t>
            </a:r>
            <a:r>
              <a:rPr lang="zh-CN" sz="2800" b="1">
                <a:latin typeface="仿宋" panose="02010609060101010101" charset="-122"/>
                <a:ea typeface="仿宋" panose="02010609060101010101" charset="-122"/>
                <a:cs typeface="仿宋" panose="02010609060101010101" charset="-122"/>
              </a:rPr>
              <a:t>（</a:t>
            </a:r>
            <a:r>
              <a:rPr lang="en-US" altLang="zh-CN" sz="2800" b="1">
                <a:latin typeface="仿宋" panose="02010609060101010101" charset="-122"/>
                <a:ea typeface="仿宋" panose="02010609060101010101" charset="-122"/>
                <a:cs typeface="仿宋" panose="02010609060101010101" charset="-122"/>
              </a:rPr>
              <a:t>2</a:t>
            </a:r>
            <a:r>
              <a:rPr lang="zh-CN" altLang="en-US" sz="2800" b="1">
                <a:latin typeface="仿宋" panose="02010609060101010101" charset="-122"/>
                <a:ea typeface="仿宋" panose="02010609060101010101" charset="-122"/>
                <a:cs typeface="仿宋" panose="02010609060101010101" charset="-122"/>
              </a:rPr>
              <a:t>）一制二称：</a:t>
            </a:r>
            <a:r>
              <a:rPr sz="2800" b="1">
                <a:latin typeface="仿宋" panose="02010609060101010101" charset="-122"/>
                <a:ea typeface="仿宋" panose="02010609060101010101" charset="-122"/>
                <a:cs typeface="仿宋" panose="02010609060101010101" charset="-122"/>
              </a:rPr>
              <a:t>汉式官称</a:t>
            </a:r>
            <a:r>
              <a:rPr lang="zh-CN" sz="2800" b="1">
                <a:latin typeface="仿宋" panose="02010609060101010101" charset="-122"/>
                <a:ea typeface="仿宋" panose="02010609060101010101" charset="-122"/>
                <a:cs typeface="仿宋" panose="02010609060101010101" charset="-122"/>
              </a:rPr>
              <a:t>、</a:t>
            </a:r>
            <a:r>
              <a:rPr sz="2800" b="1">
                <a:latin typeface="仿宋" panose="02010609060101010101" charset="-122"/>
                <a:ea typeface="仿宋" panose="02010609060101010101" charset="-122"/>
                <a:cs typeface="仿宋" panose="02010609060101010101" charset="-122"/>
              </a:rPr>
              <a:t>本民族官称。</a:t>
            </a:r>
            <a:endParaRPr sz="2800" b="1">
              <a:latin typeface="仿宋" panose="02010609060101010101" charset="-122"/>
              <a:ea typeface="仿宋" panose="02010609060101010101" charset="-122"/>
              <a:cs typeface="仿宋" panose="02010609060101010101" charset="-122"/>
            </a:endParaRPr>
          </a:p>
        </p:txBody>
      </p:sp>
      <p:sp>
        <p:nvSpPr>
          <p:cNvPr id="11" name="文本框 10"/>
          <p:cNvSpPr txBox="1"/>
          <p:nvPr/>
        </p:nvSpPr>
        <p:spPr>
          <a:xfrm>
            <a:off x="167640" y="3035935"/>
            <a:ext cx="5113655" cy="611505"/>
          </a:xfrm>
          <a:prstGeom prst="rect">
            <a:avLst/>
          </a:prstGeom>
          <a:noFill/>
        </p:spPr>
        <p:txBody>
          <a:bodyPr wrap="square" rtlCol="0">
            <a:spAutoFit/>
          </a:bodyPr>
          <a:p>
            <a:pPr fontAlgn="auto">
              <a:lnSpc>
                <a:spcPts val="4060"/>
              </a:lnSpc>
            </a:pPr>
            <a:r>
              <a:rPr lang="en-US" sz="2800" b="1">
                <a:latin typeface="仿宋" panose="02010609060101010101" charset="-122"/>
                <a:ea typeface="仿宋" panose="02010609060101010101" charset="-122"/>
                <a:cs typeface="仿宋" panose="02010609060101010101" charset="-122"/>
              </a:rPr>
              <a:t>3</a:t>
            </a:r>
            <a:r>
              <a:rPr lang="zh-CN" altLang="en-US" sz="2800" b="1">
                <a:latin typeface="仿宋" panose="02010609060101010101" charset="-122"/>
                <a:ea typeface="仿宋" panose="02010609060101010101" charset="-122"/>
                <a:cs typeface="仿宋" panose="02010609060101010101" charset="-122"/>
              </a:rPr>
              <a:t>、金的制度建设</a:t>
            </a:r>
            <a:endParaRPr lang="zh-CN" altLang="en-US" sz="2800" b="1">
              <a:latin typeface="仿宋" panose="02010609060101010101" charset="-122"/>
              <a:ea typeface="仿宋" panose="02010609060101010101" charset="-122"/>
              <a:cs typeface="仿宋" panose="02010609060101010101" charset="-122"/>
            </a:endParaRPr>
          </a:p>
        </p:txBody>
      </p:sp>
      <p:sp>
        <p:nvSpPr>
          <p:cNvPr id="13" name="文本框 12"/>
          <p:cNvSpPr txBox="1"/>
          <p:nvPr/>
        </p:nvSpPr>
        <p:spPr>
          <a:xfrm>
            <a:off x="459105" y="3647440"/>
            <a:ext cx="8514080" cy="1132205"/>
          </a:xfrm>
          <a:prstGeom prst="rect">
            <a:avLst/>
          </a:prstGeom>
          <a:noFill/>
        </p:spPr>
        <p:txBody>
          <a:bodyPr wrap="square" rtlCol="0" anchor="t">
            <a:spAutoFit/>
          </a:bodyPr>
          <a:p>
            <a:pPr algn="l" fontAlgn="auto">
              <a:lnSpc>
                <a:spcPts val="4060"/>
              </a:lnSpc>
            </a:pPr>
            <a:r>
              <a:rPr lang="zh-CN" altLang="en-US" sz="2800" b="1">
                <a:latin typeface="仿宋" panose="02010609060101010101" charset="-122"/>
                <a:ea typeface="仿宋" panose="02010609060101010101" charset="-122"/>
                <a:cs typeface="仿宋" panose="02010609060101010101" charset="-122"/>
                <a:sym typeface="+mn-ea"/>
              </a:rPr>
              <a:t>（</a:t>
            </a:r>
            <a:r>
              <a:rPr lang="en-US" altLang="zh-CN" sz="2800" b="1">
                <a:latin typeface="仿宋" panose="02010609060101010101" charset="-122"/>
                <a:ea typeface="仿宋" panose="02010609060101010101" charset="-122"/>
                <a:cs typeface="仿宋" panose="02010609060101010101" charset="-122"/>
                <a:sym typeface="+mn-ea"/>
              </a:rPr>
              <a:t>1</a:t>
            </a:r>
            <a:r>
              <a:rPr lang="zh-CN" altLang="en-US" sz="2800" b="1">
                <a:latin typeface="仿宋" panose="02010609060101010101" charset="-122"/>
                <a:ea typeface="仿宋" panose="02010609060101010101" charset="-122"/>
                <a:cs typeface="仿宋" panose="02010609060101010101" charset="-122"/>
                <a:sym typeface="+mn-ea"/>
              </a:rPr>
              <a:t>）基本沿袭唐宋制度</a:t>
            </a:r>
            <a:endParaRPr lang="zh-CN" altLang="en-US" sz="2800" b="1">
              <a:latin typeface="仿宋" panose="02010609060101010101" charset="-122"/>
              <a:ea typeface="仿宋" panose="02010609060101010101" charset="-122"/>
              <a:cs typeface="仿宋" panose="02010609060101010101" charset="-122"/>
              <a:sym typeface="+mn-ea"/>
            </a:endParaRPr>
          </a:p>
          <a:p>
            <a:pPr algn="l" fontAlgn="auto">
              <a:lnSpc>
                <a:spcPts val="4060"/>
              </a:lnSpc>
            </a:pPr>
            <a:r>
              <a:rPr lang="zh-CN" altLang="en-US" sz="2800" b="1">
                <a:latin typeface="仿宋" panose="02010609060101010101" charset="-122"/>
                <a:ea typeface="仿宋" panose="02010609060101010101" charset="-122"/>
                <a:cs typeface="仿宋" panose="02010609060101010101" charset="-122"/>
                <a:sym typeface="+mn-ea"/>
              </a:rPr>
              <a:t>（</a:t>
            </a:r>
            <a:r>
              <a:rPr lang="en-US" altLang="zh-CN" sz="2800" b="1">
                <a:latin typeface="仿宋" panose="02010609060101010101" charset="-122"/>
                <a:ea typeface="仿宋" panose="02010609060101010101" charset="-122"/>
                <a:cs typeface="仿宋" panose="02010609060101010101" charset="-122"/>
                <a:sym typeface="+mn-ea"/>
              </a:rPr>
              <a:t>2</a:t>
            </a:r>
            <a:r>
              <a:rPr lang="zh-CN" altLang="en-US" sz="2800" b="1">
                <a:latin typeface="仿宋" panose="02010609060101010101" charset="-122"/>
                <a:ea typeface="仿宋" panose="02010609060101010101" charset="-122"/>
                <a:cs typeface="仿宋" panose="02010609060101010101" charset="-122"/>
                <a:sym typeface="+mn-ea"/>
              </a:rPr>
              <a:t>）保留女真族管理系统：“猛安谋克”</a:t>
            </a:r>
            <a:endParaRPr lang="zh-CN" altLang="en-US" sz="2800" b="1">
              <a:latin typeface="仿宋" panose="02010609060101010101" charset="-122"/>
              <a:ea typeface="仿宋" panose="02010609060101010101" charset="-122"/>
              <a:cs typeface="仿宋" panose="02010609060101010101" charset="-122"/>
              <a:sym typeface="+mn-ea"/>
            </a:endParaRPr>
          </a:p>
        </p:txBody>
      </p:sp>
      <p:pic>
        <p:nvPicPr>
          <p:cNvPr id="15" name="图片 14" descr="图片1-removebg-preview"/>
          <p:cNvPicPr>
            <a:picLocks noChangeAspect="1"/>
          </p:cNvPicPr>
          <p:nvPr/>
        </p:nvPicPr>
        <p:blipFill>
          <a:blip r:embed="rId2"/>
          <a:stretch>
            <a:fillRect/>
          </a:stretch>
        </p:blipFill>
        <p:spPr>
          <a:xfrm>
            <a:off x="3792220" y="4779645"/>
            <a:ext cx="1607185" cy="2040890"/>
          </a:xfrm>
          <a:prstGeom prst="rect">
            <a:avLst/>
          </a:prstGeom>
        </p:spPr>
      </p:pic>
      <p:sp>
        <p:nvSpPr>
          <p:cNvPr id="16" name="文本框 15"/>
          <p:cNvSpPr txBox="1"/>
          <p:nvPr/>
        </p:nvSpPr>
        <p:spPr>
          <a:xfrm>
            <a:off x="5817870" y="5196205"/>
            <a:ext cx="4503420" cy="1383665"/>
          </a:xfrm>
          <a:prstGeom prst="rect">
            <a:avLst/>
          </a:prstGeom>
          <a:noFill/>
        </p:spPr>
        <p:txBody>
          <a:bodyPr wrap="square" rtlCol="0" anchor="t">
            <a:spAutoFit/>
          </a:bodyPr>
          <a:p>
            <a:pPr algn="l" fontAlgn="auto">
              <a:lnSpc>
                <a:spcPct val="150000"/>
              </a:lnSpc>
            </a:pPr>
            <a:r>
              <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rPr>
              <a:t>特点：兵农合一</a:t>
            </a:r>
            <a:endParaRPr lang="zh-CN" altLang="en-US" sz="2800" b="1">
              <a:latin typeface="仿宋" panose="02010609060101010101" charset="-122"/>
              <a:ea typeface="仿宋" panose="02010609060101010101" charset="-122"/>
              <a:cs typeface="仿宋" panose="02010609060101010101" charset="-122"/>
              <a:sym typeface="Wingdings" panose="05000000000000000000" pitchFamily="2" charset="2"/>
            </a:endParaRPr>
          </a:p>
          <a:p>
            <a:pPr algn="l" fontAlgn="auto">
              <a:lnSpc>
                <a:spcPct val="150000"/>
              </a:lnSpc>
            </a:pPr>
            <a:r>
              <a:rPr lang="en-US" altLang="zh-CN" sz="2800" b="1">
                <a:latin typeface="仿宋" panose="02010609060101010101" charset="-122"/>
                <a:ea typeface="仿宋" panose="02010609060101010101" charset="-122"/>
                <a:cs typeface="仿宋" panose="02010609060101010101" charset="-122"/>
              </a:rPr>
              <a:t>军事组织又是地方行政组织</a:t>
            </a:r>
            <a:endParaRPr lang="en-US" altLang="zh-CN" sz="2800" b="1">
              <a:latin typeface="仿宋" panose="02010609060101010101" charset="-122"/>
              <a:ea typeface="仿宋" panose="02010609060101010101" charset="-122"/>
              <a:cs typeface="仿宋" panose="02010609060101010101" charset="-122"/>
            </a:endParaRPr>
          </a:p>
        </p:txBody>
      </p:sp>
      <p:pic>
        <p:nvPicPr>
          <p:cNvPr id="18" name="图片 17"/>
          <p:cNvPicPr>
            <a:picLocks noChangeAspect="1"/>
          </p:cNvPicPr>
          <p:nvPr/>
        </p:nvPicPr>
        <p:blipFill>
          <a:blip r:embed="rId3"/>
          <a:stretch>
            <a:fillRect/>
          </a:stretch>
        </p:blipFill>
        <p:spPr>
          <a:xfrm>
            <a:off x="1227455" y="5059045"/>
            <a:ext cx="2628900" cy="92710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down)">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wipe(down)">
                                      <p:cBhvr>
                                        <p:cTn id="27" dur="500"/>
                                        <p:tgtEl>
                                          <p:spTgt spid="1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blinds(horizontal)">
                                      <p:cBhvr>
                                        <p:cTn id="42" dur="500"/>
                                        <p:tgtEl>
                                          <p:spTgt spid="1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
                                            <p:txEl>
                                              <p:pRg st="1" end="1"/>
                                            </p:txEl>
                                          </p:spTgt>
                                        </p:tgtEl>
                                        <p:attrNameLst>
                                          <p:attrName>style.visibility</p:attrName>
                                        </p:attrNameLst>
                                      </p:cBhvr>
                                      <p:to>
                                        <p:strVal val="visible"/>
                                      </p:to>
                                    </p:set>
                                    <p:animEffect transition="in" filter="wipe(down)">
                                      <p:cBhvr>
                                        <p:cTn id="4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 name="组合 20"/>
          <p:cNvGrpSpPr/>
          <p:nvPr>
            <p:custDataLst>
              <p:tags r:id="rId1"/>
            </p:custDataLst>
          </p:nvPr>
        </p:nvGrpSpPr>
        <p:grpSpPr>
          <a:xfrm rot="10800000">
            <a:off x="2734416" y="1247023"/>
            <a:ext cx="720000" cy="415819"/>
            <a:chOff x="1160829" y="2656459"/>
            <a:chExt cx="720000" cy="415819"/>
          </a:xfrm>
          <a:solidFill>
            <a:srgbClr val="5B9BD5">
              <a:lumMod val="20000"/>
              <a:lumOff val="80000"/>
            </a:srgbClr>
          </a:solidFill>
        </p:grpSpPr>
        <p:sp>
          <p:nvSpPr>
            <p:cNvPr id="22" name="任意多边形: 形状 21"/>
            <p:cNvSpPr/>
            <p:nvPr>
              <p:custDataLst>
                <p:tags r:id="rId2"/>
              </p:custDataLst>
            </p:nvPr>
          </p:nvSpPr>
          <p:spPr>
            <a:xfrm>
              <a:off x="1160829" y="2656459"/>
              <a:ext cx="340237" cy="415819"/>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grpFill/>
            <a:ln>
              <a:noFill/>
            </a:ln>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
          <p:nvSpPr>
            <p:cNvPr id="23" name="任意多边形: 形状 22"/>
            <p:cNvSpPr/>
            <p:nvPr>
              <p:custDataLst>
                <p:tags r:id="rId3"/>
              </p:custDataLst>
            </p:nvPr>
          </p:nvSpPr>
          <p:spPr>
            <a:xfrm>
              <a:off x="1540592" y="2656459"/>
              <a:ext cx="340237" cy="415819"/>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grpFill/>
            <a:ln>
              <a:noFill/>
            </a:ln>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grpSp>
      <p:grpSp>
        <p:nvGrpSpPr>
          <p:cNvPr id="24" name="组合 23"/>
          <p:cNvGrpSpPr/>
          <p:nvPr>
            <p:custDataLst>
              <p:tags r:id="rId4"/>
            </p:custDataLst>
          </p:nvPr>
        </p:nvGrpSpPr>
        <p:grpSpPr>
          <a:xfrm rot="10800000">
            <a:off x="8757348" y="1247022"/>
            <a:ext cx="720000" cy="415819"/>
            <a:chOff x="1160829" y="2656459"/>
            <a:chExt cx="720000" cy="415819"/>
          </a:xfrm>
          <a:solidFill>
            <a:srgbClr val="5B9BD5">
              <a:lumMod val="20000"/>
              <a:lumOff val="80000"/>
            </a:srgbClr>
          </a:solidFill>
        </p:grpSpPr>
        <p:sp>
          <p:nvSpPr>
            <p:cNvPr id="25" name="任意多边形: 形状 24"/>
            <p:cNvSpPr/>
            <p:nvPr>
              <p:custDataLst>
                <p:tags r:id="rId5"/>
              </p:custDataLst>
            </p:nvPr>
          </p:nvSpPr>
          <p:spPr>
            <a:xfrm>
              <a:off x="1160829" y="2656459"/>
              <a:ext cx="340237" cy="415819"/>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grpFill/>
            <a:ln>
              <a:noFill/>
            </a:ln>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
          <p:nvSpPr>
            <p:cNvPr id="26" name="任意多边形: 形状 25"/>
            <p:cNvSpPr/>
            <p:nvPr>
              <p:custDataLst>
                <p:tags r:id="rId6"/>
              </p:custDataLst>
            </p:nvPr>
          </p:nvSpPr>
          <p:spPr>
            <a:xfrm>
              <a:off x="1540592" y="2656459"/>
              <a:ext cx="340237" cy="415819"/>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grpFill/>
            <a:ln>
              <a:noFill/>
            </a:ln>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grpSp>
      <p:sp>
        <p:nvSpPr>
          <p:cNvPr id="27" name="文本框 15"/>
          <p:cNvSpPr txBox="1"/>
          <p:nvPr>
            <p:custDataLst>
              <p:tags r:id="rId7"/>
            </p:custDataLst>
          </p:nvPr>
        </p:nvSpPr>
        <p:spPr>
          <a:xfrm>
            <a:off x="3493942" y="1134958"/>
            <a:ext cx="5204117" cy="639950"/>
          </a:xfrm>
          <a:prstGeom prst="rect">
            <a:avLst/>
          </a:prstGeom>
          <a:noFill/>
          <a:ln>
            <a:noFill/>
          </a:ln>
        </p:spPr>
        <p:txBody>
          <a:bodyPr wrap="square" lIns="101600" tIns="38100" rIns="63500" bIns="38100" rtlCol="0" anchor="b" anchorCtr="0">
            <a:noAutofit/>
          </a:bodyP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algn="ctr" fontAlgn="auto">
              <a:lnSpc>
                <a:spcPct val="100000"/>
              </a:lnSpc>
            </a:pPr>
            <a:r>
              <a:rPr lang="zh-CN" altLang="en-US" sz="3600" b="1" spc="300" dirty="0">
                <a:solidFill>
                  <a:sysClr val="windowText" lastClr="000000">
                    <a:lumMod val="75000"/>
                    <a:lumOff val="25000"/>
                  </a:sysClr>
                </a:solidFill>
                <a:latin typeface="Arial" panose="020B0604020202020204" pitchFamily="34" charset="0"/>
                <a:ea typeface="微软雅黑" panose="020B0503020204020204" pitchFamily="34" charset="-122"/>
              </a:rPr>
              <a:t>单击此处添加标题内容</a:t>
            </a:r>
            <a:endParaRPr lang="zh-CN" altLang="en-US" sz="3600" b="1" spc="300" dirty="0">
              <a:solidFill>
                <a:sysClr val="windowText" lastClr="000000">
                  <a:lumMod val="75000"/>
                  <a:lumOff val="25000"/>
                </a:sysClr>
              </a:solidFill>
              <a:latin typeface="Arial" panose="020B0604020202020204" pitchFamily="34" charset="0"/>
              <a:ea typeface="微软雅黑" panose="020B0503020204020204" pitchFamily="34" charset="-122"/>
            </a:endParaRPr>
          </a:p>
        </p:txBody>
      </p:sp>
      <p:pic>
        <p:nvPicPr>
          <p:cNvPr id="2" name="PA-图片 2" descr="几何拼接1"/>
          <p:cNvPicPr>
            <a:picLocks noChangeAspect="1"/>
          </p:cNvPicPr>
          <p:nvPr>
            <p:custDataLst>
              <p:tags r:id="rId8"/>
            </p:custDataLst>
          </p:nvPr>
        </p:nvPicPr>
        <p:blipFill>
          <a:blip r:embed="rId9"/>
          <a:srcRect/>
          <a:stretch>
            <a:fillRect/>
          </a:stretch>
        </p:blipFill>
        <p:spPr>
          <a:xfrm>
            <a:off x="296545" y="5642610"/>
            <a:ext cx="2539365" cy="1904365"/>
          </a:xfrm>
          <a:prstGeom prst="rect">
            <a:avLst/>
          </a:prstGeom>
          <a:effectLst>
            <a:outerShdw blurRad="127000" dist="38100" dir="5400000" algn="t" rotWithShape="0">
              <a:prstClr val="black">
                <a:alpha val="20000"/>
              </a:prstClr>
            </a:outerShdw>
          </a:effectLst>
        </p:spPr>
      </p:pic>
      <p:pic>
        <p:nvPicPr>
          <p:cNvPr id="6" name="PA-图片 3" descr="字体感觉1"/>
          <p:cNvPicPr>
            <a:picLocks noChangeAspect="1"/>
          </p:cNvPicPr>
          <p:nvPr>
            <p:custDataLst>
              <p:tags r:id="rId10"/>
            </p:custDataLst>
          </p:nvPr>
        </p:nvPicPr>
        <p:blipFill>
          <a:blip r:embed="rId11"/>
          <a:srcRect/>
          <a:stretch>
            <a:fillRect/>
          </a:stretch>
        </p:blipFill>
        <p:spPr>
          <a:xfrm>
            <a:off x="1901190" y="3419475"/>
            <a:ext cx="2539365" cy="1904365"/>
          </a:xfrm>
          <a:prstGeom prst="rect">
            <a:avLst/>
          </a:prstGeom>
          <a:effectLst>
            <a:outerShdw blurRad="127000" dist="38100" dir="5400000" algn="t" rotWithShape="0">
              <a:prstClr val="black">
                <a:alpha val="20000"/>
              </a:prstClr>
            </a:outerShdw>
          </a:effectLst>
        </p:spPr>
      </p:pic>
      <p:pic>
        <p:nvPicPr>
          <p:cNvPr id="8" name="PA-图片 4" descr="几何图形"/>
          <p:cNvPicPr>
            <a:picLocks noChangeAspect="1"/>
          </p:cNvPicPr>
          <p:nvPr>
            <p:custDataLst>
              <p:tags r:id="rId12"/>
            </p:custDataLst>
          </p:nvPr>
        </p:nvPicPr>
        <p:blipFill>
          <a:blip r:embed="rId13"/>
          <a:srcRect/>
          <a:stretch>
            <a:fillRect/>
          </a:stretch>
        </p:blipFill>
        <p:spPr>
          <a:xfrm>
            <a:off x="4826000" y="2679065"/>
            <a:ext cx="2539365" cy="1904365"/>
          </a:xfrm>
          <a:prstGeom prst="rect">
            <a:avLst/>
          </a:prstGeom>
          <a:effectLst>
            <a:outerShdw blurRad="127000" dist="38100" dir="5400000" algn="t" rotWithShape="0">
              <a:prstClr val="black">
                <a:alpha val="20000"/>
              </a:prstClr>
            </a:outerShdw>
          </a:effectLst>
        </p:spPr>
      </p:pic>
      <p:pic>
        <p:nvPicPr>
          <p:cNvPr id="10" name="PA-图片 6" descr="字体感觉3"/>
          <p:cNvPicPr>
            <a:picLocks noChangeAspect="1"/>
          </p:cNvPicPr>
          <p:nvPr>
            <p:custDataLst>
              <p:tags r:id="rId14"/>
            </p:custDataLst>
          </p:nvPr>
        </p:nvPicPr>
        <p:blipFill>
          <a:blip r:embed="rId15"/>
          <a:srcRect/>
          <a:stretch>
            <a:fillRect/>
          </a:stretch>
        </p:blipFill>
        <p:spPr>
          <a:xfrm>
            <a:off x="7740650" y="3419475"/>
            <a:ext cx="2539365" cy="1904365"/>
          </a:xfrm>
          <a:prstGeom prst="rect">
            <a:avLst/>
          </a:prstGeom>
          <a:effectLst>
            <a:outerShdw blurRad="127000" dist="38100" dir="5400000" algn="t" rotWithShape="0">
              <a:prstClr val="black">
                <a:alpha val="20000"/>
              </a:prstClr>
            </a:outerShdw>
          </a:effectLst>
        </p:spPr>
      </p:pic>
      <p:pic>
        <p:nvPicPr>
          <p:cNvPr id="12" name="PA-图片 8" descr="几何拼接2"/>
          <p:cNvPicPr>
            <a:picLocks noChangeAspect="1"/>
          </p:cNvPicPr>
          <p:nvPr>
            <p:custDataLst>
              <p:tags r:id="rId16"/>
            </p:custDataLst>
          </p:nvPr>
        </p:nvPicPr>
        <p:blipFill>
          <a:blip r:embed="rId17"/>
          <a:srcRect/>
          <a:stretch>
            <a:fillRect/>
          </a:stretch>
        </p:blipFill>
        <p:spPr>
          <a:xfrm>
            <a:off x="9345295" y="5642610"/>
            <a:ext cx="2539365" cy="1904365"/>
          </a:xfrm>
          <a:prstGeom prst="rect">
            <a:avLst/>
          </a:prstGeom>
          <a:effectLst>
            <a:outerShdw blurRad="127000" dist="38100" dir="5400000" algn="t" rotWithShape="0">
              <a:prstClr val="black">
                <a:alpha val="20000"/>
              </a:prstClr>
            </a:outerShdw>
          </a:effectLst>
        </p:spPr>
      </p:pic>
    </p:spTree>
    <p:custDataLst>
      <p:tags r:id="rId1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 to="" calcmode="lin" valueType="num">
                                      <p:cBhvr>
                                        <p:cTn id="6" dur="1500" fill="hold">
                                          <p:stCondLst>
                                            <p:cond delay="0"/>
                                          </p:stCondLst>
                                        </p:cTn>
                                        <p:tgtEl>
                                          <p:spTgt spid="2"/>
                                        </p:tgtEl>
                                        <p:attrNameLst>
                                          <p:attrName>ppt_x</p:attrName>
                                        </p:attrNameLst>
                                      </p:cBhvr>
                                      <p:tavLst>
                                        <p:tav tm="0">
                                          <p:val>
                                            <p:strVal val="ppt_x"/>
                                          </p:val>
                                        </p:tav>
                                        <p:tav tm="100000">
                                          <p:val>
                                            <p:strVal val="#ppt_x+0.1316146"/>
                                          </p:val>
                                        </p:tav>
                                      </p:tavLst>
                                    </p:anim>
                                    <p:anim to="" calcmode="lin" valueType="num">
                                      <p:cBhvr>
                                        <p:cTn id="7" dur="1500" fill="hold">
                                          <p:stCondLst>
                                            <p:cond delay="0"/>
                                          </p:stCondLst>
                                        </p:cTn>
                                        <p:tgtEl>
                                          <p:spTgt spid="2"/>
                                        </p:tgtEl>
                                        <p:attrNameLst>
                                          <p:attrName>ppt_y</p:attrName>
                                        </p:attrNameLst>
                                      </p:cBhvr>
                                      <p:tavLst>
                                        <p:tav tm="0">
                                          <p:val>
                                            <p:strVal val="ppt_y"/>
                                          </p:val>
                                        </p:tav>
                                        <p:tav tm="100000">
                                          <p:val>
                                            <p:strVal val="#ppt_y+-0.3241667"/>
                                          </p:val>
                                        </p:tav>
                                      </p:tavLst>
                                    </p:anim>
                                    <p:anim to="" calcmode="lin" valueType="num">
                                      <p:cBhvr>
                                        <p:cTn id="8" dur="1500" fill="hold">
                                          <p:stCondLst>
                                            <p:cond delay="0"/>
                                          </p:stCondLst>
                                        </p:cTn>
                                        <p:tgtEl>
                                          <p:spTgt spid="2"/>
                                        </p:tgtEl>
                                        <p:attrNameLst>
                                          <p:attrName>ppt_w</p:attrName>
                                        </p:attrNameLst>
                                      </p:cBhvr>
                                      <p:tavLst>
                                        <p:tav tm="0">
                                          <p:val>
                                            <p:strVal val="ppt_w"/>
                                          </p:val>
                                        </p:tav>
                                        <p:tav tm="100000">
                                          <p:val>
                                            <p:strVal val="#ppt_w+0"/>
                                          </p:val>
                                        </p:tav>
                                      </p:tavLst>
                                    </p:anim>
                                    <p:anim to="" calcmode="lin" valueType="num">
                                      <p:cBhvr>
                                        <p:cTn id="9" dur="1500" fill="hold">
                                          <p:stCondLst>
                                            <p:cond delay="0"/>
                                          </p:stCondLst>
                                        </p:cTn>
                                        <p:tgtEl>
                                          <p:spTgt spid="2"/>
                                        </p:tgtEl>
                                        <p:attrNameLst>
                                          <p:attrName>ppt_h</p:attrName>
                                        </p:attrNameLst>
                                      </p:cBhvr>
                                      <p:tavLst>
                                        <p:tav tm="0">
                                          <p:val>
                                            <p:strVal val="ppt_h"/>
                                          </p:val>
                                        </p:tav>
                                        <p:tav tm="100000">
                                          <p:val>
                                            <p:strVal val="#ppt_h+0"/>
                                          </p:val>
                                        </p:tav>
                                      </p:tavLst>
                                    </p:anim>
                                  </p:childTnLst>
                                </p:cTn>
                              </p:par>
                              <p:par>
                                <p:cTn id="10" presetID="35" presetClass="path" presetSubtype="0" accel="50000" decel="50000" fill="hold" nodeType="withEffect">
                                  <p:stCondLst>
                                    <p:cond delay="0"/>
                                  </p:stCondLst>
                                  <p:childTnLst>
                                    <p:anim to="" calcmode="lin" valueType="num">
                                      <p:cBhvr>
                                        <p:cTn id="11" dur="1500" fill="hold">
                                          <p:stCondLst>
                                            <p:cond delay="0"/>
                                          </p:stCondLst>
                                        </p:cTn>
                                        <p:tgtEl>
                                          <p:spTgt spid="6"/>
                                        </p:tgtEl>
                                        <p:attrNameLst>
                                          <p:attrName>ppt_x</p:attrName>
                                        </p:attrNameLst>
                                      </p:cBhvr>
                                      <p:tavLst>
                                        <p:tav tm="0">
                                          <p:val>
                                            <p:strVal val="ppt_x"/>
                                          </p:val>
                                        </p:tav>
                                        <p:tav tm="100000">
                                          <p:val>
                                            <p:strVal val="#ppt_x+0.2398958"/>
                                          </p:val>
                                        </p:tav>
                                      </p:tavLst>
                                    </p:anim>
                                    <p:anim to="" calcmode="lin" valueType="num">
                                      <p:cBhvr>
                                        <p:cTn id="12" dur="1500" fill="hold">
                                          <p:stCondLst>
                                            <p:cond delay="0"/>
                                          </p:stCondLst>
                                        </p:cTn>
                                        <p:tgtEl>
                                          <p:spTgt spid="6"/>
                                        </p:tgtEl>
                                        <p:attrNameLst>
                                          <p:attrName>ppt_y</p:attrName>
                                        </p:attrNameLst>
                                      </p:cBhvr>
                                      <p:tavLst>
                                        <p:tav tm="0">
                                          <p:val>
                                            <p:strVal val="ppt_y"/>
                                          </p:val>
                                        </p:tav>
                                        <p:tav tm="100000">
                                          <p:val>
                                            <p:strVal val="#ppt_y+-0.107963"/>
                                          </p:val>
                                        </p:tav>
                                      </p:tavLst>
                                    </p:anim>
                                    <p:anim to="" calcmode="lin" valueType="num">
                                      <p:cBhvr>
                                        <p:cTn id="13" dur="1500" fill="hold">
                                          <p:stCondLst>
                                            <p:cond delay="0"/>
                                          </p:stCondLst>
                                        </p:cTn>
                                        <p:tgtEl>
                                          <p:spTgt spid="6"/>
                                        </p:tgtEl>
                                        <p:attrNameLst>
                                          <p:attrName>ppt_w</p:attrName>
                                        </p:attrNameLst>
                                      </p:cBhvr>
                                      <p:tavLst>
                                        <p:tav tm="0">
                                          <p:val>
                                            <p:strVal val="ppt_w"/>
                                          </p:val>
                                        </p:tav>
                                        <p:tav tm="100000">
                                          <p:val>
                                            <p:strVal val="#ppt_w+0"/>
                                          </p:val>
                                        </p:tav>
                                      </p:tavLst>
                                    </p:anim>
                                    <p:anim to="" calcmode="lin" valueType="num">
                                      <p:cBhvr>
                                        <p:cTn id="14" dur="1500" fill="hold">
                                          <p:stCondLst>
                                            <p:cond delay="0"/>
                                          </p:stCondLst>
                                        </p:cTn>
                                        <p:tgtEl>
                                          <p:spTgt spid="6"/>
                                        </p:tgtEl>
                                        <p:attrNameLst>
                                          <p:attrName>ppt_h</p:attrName>
                                        </p:attrNameLst>
                                      </p:cBhvr>
                                      <p:tavLst>
                                        <p:tav tm="0">
                                          <p:val>
                                            <p:strVal val="ppt_h"/>
                                          </p:val>
                                        </p:tav>
                                        <p:tav tm="100000">
                                          <p:val>
                                            <p:strVal val="#ppt_h+0"/>
                                          </p:val>
                                        </p:tav>
                                      </p:tavLst>
                                    </p:anim>
                                  </p:childTnLst>
                                </p:cTn>
                              </p:par>
                              <p:par>
                                <p:cTn id="15" presetID="35" presetClass="path" presetSubtype="0" accel="50000" decel="50000" fill="hold" nodeType="withEffect">
                                  <p:stCondLst>
                                    <p:cond delay="0"/>
                                  </p:stCondLst>
                                  <p:childTnLst>
                                    <p:anim to="" calcmode="lin" valueType="num">
                                      <p:cBhvr>
                                        <p:cTn id="16" dur="1500" fill="hold">
                                          <p:stCondLst>
                                            <p:cond delay="0"/>
                                          </p:stCondLst>
                                        </p:cTn>
                                        <p:tgtEl>
                                          <p:spTgt spid="8"/>
                                        </p:tgtEl>
                                        <p:attrNameLst>
                                          <p:attrName>ppt_x</p:attrName>
                                        </p:attrNameLst>
                                      </p:cBhvr>
                                      <p:tavLst>
                                        <p:tav tm="0">
                                          <p:val>
                                            <p:strVal val="ppt_x"/>
                                          </p:val>
                                        </p:tav>
                                        <p:tav tm="100000">
                                          <p:val>
                                            <p:strVal val="#ppt_x+0.2390625"/>
                                          </p:val>
                                        </p:tav>
                                      </p:tavLst>
                                    </p:anim>
                                    <p:anim to="" calcmode="lin" valueType="num">
                                      <p:cBhvr>
                                        <p:cTn id="17" dur="1500" fill="hold">
                                          <p:stCondLst>
                                            <p:cond delay="0"/>
                                          </p:stCondLst>
                                        </p:cTn>
                                        <p:tgtEl>
                                          <p:spTgt spid="8"/>
                                        </p:tgtEl>
                                        <p:attrNameLst>
                                          <p:attrName>ppt_y</p:attrName>
                                        </p:attrNameLst>
                                      </p:cBhvr>
                                      <p:tavLst>
                                        <p:tav tm="0">
                                          <p:val>
                                            <p:strVal val="ppt_y"/>
                                          </p:val>
                                        </p:tav>
                                        <p:tav tm="100000">
                                          <p:val>
                                            <p:strVal val="#ppt_y+0.107963"/>
                                          </p:val>
                                        </p:tav>
                                      </p:tavLst>
                                    </p:anim>
                                    <p:anim to="" calcmode="lin" valueType="num">
                                      <p:cBhvr>
                                        <p:cTn id="18" dur="1500" fill="hold">
                                          <p:stCondLst>
                                            <p:cond delay="0"/>
                                          </p:stCondLst>
                                        </p:cTn>
                                        <p:tgtEl>
                                          <p:spTgt spid="8"/>
                                        </p:tgtEl>
                                        <p:attrNameLst>
                                          <p:attrName>ppt_w</p:attrName>
                                        </p:attrNameLst>
                                      </p:cBhvr>
                                      <p:tavLst>
                                        <p:tav tm="0">
                                          <p:val>
                                            <p:strVal val="ppt_w"/>
                                          </p:val>
                                        </p:tav>
                                        <p:tav tm="100000">
                                          <p:val>
                                            <p:strVal val="#ppt_w+0"/>
                                          </p:val>
                                        </p:tav>
                                      </p:tavLst>
                                    </p:anim>
                                    <p:anim to="" calcmode="lin" valueType="num">
                                      <p:cBhvr>
                                        <p:cTn id="19" dur="1500" fill="hold">
                                          <p:stCondLst>
                                            <p:cond delay="0"/>
                                          </p:stCondLst>
                                        </p:cTn>
                                        <p:tgtEl>
                                          <p:spTgt spid="8"/>
                                        </p:tgtEl>
                                        <p:attrNameLst>
                                          <p:attrName>ppt_h</p:attrName>
                                        </p:attrNameLst>
                                      </p:cBhvr>
                                      <p:tavLst>
                                        <p:tav tm="0">
                                          <p:val>
                                            <p:strVal val="ppt_h"/>
                                          </p:val>
                                        </p:tav>
                                        <p:tav tm="100000">
                                          <p:val>
                                            <p:strVal val="#ppt_h+0"/>
                                          </p:val>
                                        </p:tav>
                                      </p:tavLst>
                                    </p:anim>
                                  </p:childTnLst>
                                </p:cTn>
                              </p:par>
                              <p:par>
                                <p:cTn id="20" presetID="35" presetClass="path" presetSubtype="0" accel="50000" decel="50000" fill="hold" nodeType="withEffect">
                                  <p:stCondLst>
                                    <p:cond delay="0"/>
                                  </p:stCondLst>
                                  <p:childTnLst>
                                    <p:anim to="" calcmode="lin" valueType="num">
                                      <p:cBhvr>
                                        <p:cTn id="21" dur="1500" fill="hold">
                                          <p:stCondLst>
                                            <p:cond delay="0"/>
                                          </p:stCondLst>
                                        </p:cTn>
                                        <p:tgtEl>
                                          <p:spTgt spid="10"/>
                                        </p:tgtEl>
                                        <p:attrNameLst>
                                          <p:attrName>ppt_x</p:attrName>
                                        </p:attrNameLst>
                                      </p:cBhvr>
                                      <p:tavLst>
                                        <p:tav tm="0">
                                          <p:val>
                                            <p:strVal val="ppt_x"/>
                                          </p:val>
                                        </p:tav>
                                        <p:tav tm="100000">
                                          <p:val>
                                            <p:strVal val="#ppt_x+0.1316146"/>
                                          </p:val>
                                        </p:tav>
                                      </p:tavLst>
                                    </p:anim>
                                    <p:anim to="" calcmode="lin" valueType="num">
                                      <p:cBhvr>
                                        <p:cTn id="22" dur="1500" fill="hold">
                                          <p:stCondLst>
                                            <p:cond delay="0"/>
                                          </p:stCondLst>
                                        </p:cTn>
                                        <p:tgtEl>
                                          <p:spTgt spid="10"/>
                                        </p:tgtEl>
                                        <p:attrNameLst>
                                          <p:attrName>ppt_y</p:attrName>
                                        </p:attrNameLst>
                                      </p:cBhvr>
                                      <p:tavLst>
                                        <p:tav tm="0">
                                          <p:val>
                                            <p:strVal val="ppt_y"/>
                                          </p:val>
                                        </p:tav>
                                        <p:tav tm="100000">
                                          <p:val>
                                            <p:strVal val="#ppt_y+0.3241667"/>
                                          </p:val>
                                        </p:tav>
                                      </p:tavLst>
                                    </p:anim>
                                    <p:anim to="" calcmode="lin" valueType="num">
                                      <p:cBhvr>
                                        <p:cTn id="23" dur="1500" fill="hold">
                                          <p:stCondLst>
                                            <p:cond delay="0"/>
                                          </p:stCondLst>
                                        </p:cTn>
                                        <p:tgtEl>
                                          <p:spTgt spid="10"/>
                                        </p:tgtEl>
                                        <p:attrNameLst>
                                          <p:attrName>ppt_w</p:attrName>
                                        </p:attrNameLst>
                                      </p:cBhvr>
                                      <p:tavLst>
                                        <p:tav tm="0">
                                          <p:val>
                                            <p:strVal val="ppt_w"/>
                                          </p:val>
                                        </p:tav>
                                        <p:tav tm="100000">
                                          <p:val>
                                            <p:strVal val="#ppt_w+0"/>
                                          </p:val>
                                        </p:tav>
                                      </p:tavLst>
                                    </p:anim>
                                    <p:anim to="" calcmode="lin" valueType="num">
                                      <p:cBhvr>
                                        <p:cTn id="24" dur="1500" fill="hold">
                                          <p:stCondLst>
                                            <p:cond delay="0"/>
                                          </p:stCondLst>
                                        </p:cTn>
                                        <p:tgtEl>
                                          <p:spTgt spid="10"/>
                                        </p:tgtEl>
                                        <p:attrNameLst>
                                          <p:attrName>ppt_h</p:attrName>
                                        </p:attrNameLst>
                                      </p:cBhvr>
                                      <p:tavLst>
                                        <p:tav tm="0">
                                          <p:val>
                                            <p:strVal val="ppt_h"/>
                                          </p:val>
                                        </p:tav>
                                        <p:tav tm="100000">
                                          <p:val>
                                            <p:strVal val="#ppt_h+0"/>
                                          </p:val>
                                        </p:tav>
                                      </p:tavLst>
                                    </p:anim>
                                  </p:childTnLst>
                                </p:cTn>
                              </p:par>
                              <p:par>
                                <p:cTn id="25" presetID="35" presetClass="path" presetSubtype="0" accel="50000" decel="50000" fill="hold" nodeType="withEffect">
                                  <p:stCondLst>
                                    <p:cond delay="0"/>
                                  </p:stCondLst>
                                  <p:childTnLst>
                                    <p:anim to="" calcmode="lin" valueType="num">
                                      <p:cBhvr>
                                        <p:cTn id="26" dur="1500" fill="hold">
                                          <p:stCondLst>
                                            <p:cond delay="0"/>
                                          </p:stCondLst>
                                        </p:cTn>
                                        <p:tgtEl>
                                          <p:spTgt spid="12"/>
                                        </p:tgtEl>
                                        <p:attrNameLst>
                                          <p:attrName>ppt_x</p:attrName>
                                        </p:attrNameLst>
                                      </p:cBhvr>
                                      <p:tavLst>
                                        <p:tav tm="0">
                                          <p:val>
                                            <p:strVal val="ppt_x"/>
                                          </p:val>
                                        </p:tav>
                                        <p:tav tm="40000">
                                          <p:val>
                                            <p:fltVal val="1.20828"/>
                                          </p:val>
                                        </p:tav>
                                        <p:tav tm="50000">
                                          <p:val>
                                            <p:fltVal val="1.20828"/>
                                          </p:val>
                                        </p:tav>
                                        <p:tav tm="55000">
                                          <p:val>
                                            <p:fltVal val="-0.20828"/>
                                          </p:val>
                                        </p:tav>
                                        <p:tav tm="60000">
                                          <p:val>
                                            <p:fltVal val="-0.20828"/>
                                          </p:val>
                                        </p:tav>
                                        <p:tav tm="100000">
                                          <p:val>
                                            <p:fltVal val="0.12846"/>
                                          </p:val>
                                        </p:tav>
                                      </p:tavLst>
                                    </p:anim>
                                    <p:anim to="" calcmode="lin" valueType="num">
                                      <p:cBhvr>
                                        <p:cTn id="27" dur="1500" fill="hold">
                                          <p:stCondLst>
                                            <p:cond delay="0"/>
                                          </p:stCondLst>
                                        </p:cTn>
                                        <p:tgtEl>
                                          <p:spTgt spid="12"/>
                                        </p:tgtEl>
                                        <p:attrNameLst>
                                          <p:attrName>ppt_y</p:attrName>
                                        </p:attrNameLst>
                                      </p:cBhvr>
                                      <p:tavLst>
                                        <p:tav tm="0">
                                          <p:val>
                                            <p:strVal val="ppt_y"/>
                                          </p:val>
                                        </p:tav>
                                        <p:tav tm="40000">
                                          <p:val>
                                            <p:strVal val="ppt_y"/>
                                          </p:val>
                                        </p:tav>
                                        <p:tav tm="50000">
                                          <p:val>
                                            <p:fltVal val="1.55537"/>
                                          </p:val>
                                        </p:tav>
                                        <p:tav tm="55000">
                                          <p:val>
                                            <p:fltVal val="1.55537"/>
                                          </p:val>
                                        </p:tav>
                                        <p:tav tm="60000">
                                          <p:val>
                                            <p:fltVal val="0.96162"/>
                                          </p:val>
                                        </p:tav>
                                        <p:tav tm="100000">
                                          <p:val>
                                            <p:fltVal val="0.96162"/>
                                          </p:val>
                                        </p:tav>
                                      </p:tavLst>
                                    </p:anim>
                                    <p:anim to="" calcmode="lin" valueType="num">
                                      <p:cBhvr>
                                        <p:cTn id="28" dur="1500" fill="hold">
                                          <p:stCondLst>
                                            <p:cond delay="0"/>
                                          </p:stCondLst>
                                        </p:cTn>
                                        <p:tgtEl>
                                          <p:spTgt spid="12"/>
                                        </p:tgtEl>
                                        <p:attrNameLst>
                                          <p:attrName>ppt_w</p:attrName>
                                        </p:attrNameLst>
                                      </p:cBhvr>
                                      <p:tavLst>
                                        <p:tav tm="0">
                                          <p:val>
                                            <p:strVal val="ppt_w"/>
                                          </p:val>
                                        </p:tav>
                                        <p:tav tm="100000">
                                          <p:val>
                                            <p:strVal val="#ppt_w+0"/>
                                          </p:val>
                                        </p:tav>
                                      </p:tavLst>
                                    </p:anim>
                                    <p:anim to="" calcmode="lin" valueType="num">
                                      <p:cBhvr>
                                        <p:cTn id="29" dur="1500" fill="hold">
                                          <p:stCondLst>
                                            <p:cond delay="0"/>
                                          </p:stCondLst>
                                        </p:cTn>
                                        <p:tgtEl>
                                          <p:spTgt spid="12"/>
                                        </p:tgtEl>
                                        <p:attrNameLst>
                                          <p:attrName>ppt_h</p:attrName>
                                        </p:attrNameLst>
                                      </p:cBhvr>
                                      <p:tavLst>
                                        <p:tav tm="0">
                                          <p:val>
                                            <p:strVal val="ppt_h"/>
                                          </p:val>
                                        </p:tav>
                                        <p:tav tm="100000">
                                          <p:val>
                                            <p:strVal val="#ppt_h+0"/>
                                          </p:val>
                                        </p:tav>
                                      </p:tavLst>
                                    </p:anim>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nodeType="clickEffect">
                                  <p:stCondLst>
                                    <p:cond delay="0"/>
                                  </p:stCondLst>
                                  <p:childTnLst>
                                    <p:anim to="" calcmode="lin" valueType="num">
                                      <p:cBhvr>
                                        <p:cTn id="33" dur="1500" fill="hold">
                                          <p:stCondLst>
                                            <p:cond delay="0"/>
                                          </p:stCondLst>
                                        </p:cTn>
                                        <p:tgtEl>
                                          <p:spTgt spid="2"/>
                                        </p:tgtEl>
                                        <p:attrNameLst>
                                          <p:attrName>ppt_x</p:attrName>
                                        </p:attrNameLst>
                                      </p:cBhvr>
                                      <p:tavLst>
                                        <p:tav tm="0">
                                          <p:val>
                                            <p:strVal val="ppt_x"/>
                                          </p:val>
                                        </p:tav>
                                        <p:tav tm="100000">
                                          <p:val>
                                            <p:strVal val="#ppt_x+0.3715104"/>
                                          </p:val>
                                        </p:tav>
                                      </p:tavLst>
                                    </p:anim>
                                    <p:anim to="" calcmode="lin" valueType="num">
                                      <p:cBhvr>
                                        <p:cTn id="34" dur="1500" fill="hold">
                                          <p:stCondLst>
                                            <p:cond delay="0"/>
                                          </p:stCondLst>
                                        </p:cTn>
                                        <p:tgtEl>
                                          <p:spTgt spid="2"/>
                                        </p:tgtEl>
                                        <p:attrNameLst>
                                          <p:attrName>ppt_y</p:attrName>
                                        </p:attrNameLst>
                                      </p:cBhvr>
                                      <p:tavLst>
                                        <p:tav tm="0">
                                          <p:val>
                                            <p:strVal val="ppt_y"/>
                                          </p:val>
                                        </p:tav>
                                        <p:tav tm="100000">
                                          <p:val>
                                            <p:strVal val="#ppt_y+-0.4321296"/>
                                          </p:val>
                                        </p:tav>
                                      </p:tavLst>
                                    </p:anim>
                                    <p:anim to="" calcmode="lin" valueType="num">
                                      <p:cBhvr>
                                        <p:cTn id="35" dur="1500" fill="hold">
                                          <p:stCondLst>
                                            <p:cond delay="0"/>
                                          </p:stCondLst>
                                        </p:cTn>
                                        <p:tgtEl>
                                          <p:spTgt spid="2"/>
                                        </p:tgtEl>
                                        <p:attrNameLst>
                                          <p:attrName>ppt_w</p:attrName>
                                        </p:attrNameLst>
                                      </p:cBhvr>
                                      <p:tavLst>
                                        <p:tav tm="0">
                                          <p:val>
                                            <p:strVal val="ppt_w"/>
                                          </p:val>
                                        </p:tav>
                                        <p:tav tm="100000">
                                          <p:val>
                                            <p:strVal val="#ppt_w+0"/>
                                          </p:val>
                                        </p:tav>
                                      </p:tavLst>
                                    </p:anim>
                                    <p:anim to="" calcmode="lin" valueType="num">
                                      <p:cBhvr>
                                        <p:cTn id="36" dur="1500" fill="hold">
                                          <p:stCondLst>
                                            <p:cond delay="0"/>
                                          </p:stCondLst>
                                        </p:cTn>
                                        <p:tgtEl>
                                          <p:spTgt spid="2"/>
                                        </p:tgtEl>
                                        <p:attrNameLst>
                                          <p:attrName>ppt_h</p:attrName>
                                        </p:attrNameLst>
                                      </p:cBhvr>
                                      <p:tavLst>
                                        <p:tav tm="0">
                                          <p:val>
                                            <p:strVal val="ppt_h"/>
                                          </p:val>
                                        </p:tav>
                                        <p:tav tm="100000">
                                          <p:val>
                                            <p:strVal val="#ppt_h+0"/>
                                          </p:val>
                                        </p:tav>
                                      </p:tavLst>
                                    </p:anim>
                                  </p:childTnLst>
                                </p:cTn>
                              </p:par>
                              <p:par>
                                <p:cTn id="37" presetID="35" presetClass="path" presetSubtype="0" accel="50000" decel="50000" fill="hold" nodeType="withEffect">
                                  <p:stCondLst>
                                    <p:cond delay="0"/>
                                  </p:stCondLst>
                                  <p:childTnLst>
                                    <p:anim to="" calcmode="lin" valueType="num">
                                      <p:cBhvr>
                                        <p:cTn id="38" dur="1500" fill="hold">
                                          <p:stCondLst>
                                            <p:cond delay="0"/>
                                          </p:stCondLst>
                                        </p:cTn>
                                        <p:tgtEl>
                                          <p:spTgt spid="6"/>
                                        </p:tgtEl>
                                        <p:attrNameLst>
                                          <p:attrName>ppt_x</p:attrName>
                                        </p:attrNameLst>
                                      </p:cBhvr>
                                      <p:tavLst>
                                        <p:tav tm="0">
                                          <p:val>
                                            <p:strVal val="ppt_x"/>
                                          </p:val>
                                        </p:tav>
                                        <p:tav tm="100000">
                                          <p:val>
                                            <p:strVal val="#ppt_x+0.4789583"/>
                                          </p:val>
                                        </p:tav>
                                      </p:tavLst>
                                    </p:anim>
                                    <p:anim to="" calcmode="lin" valueType="num">
                                      <p:cBhvr>
                                        <p:cTn id="39" dur="1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40" dur="1500" fill="hold">
                                          <p:stCondLst>
                                            <p:cond delay="0"/>
                                          </p:stCondLst>
                                        </p:cTn>
                                        <p:tgtEl>
                                          <p:spTgt spid="6"/>
                                        </p:tgtEl>
                                        <p:attrNameLst>
                                          <p:attrName>ppt_w</p:attrName>
                                        </p:attrNameLst>
                                      </p:cBhvr>
                                      <p:tavLst>
                                        <p:tav tm="0">
                                          <p:val>
                                            <p:strVal val="ppt_w"/>
                                          </p:val>
                                        </p:tav>
                                        <p:tav tm="100000">
                                          <p:val>
                                            <p:strVal val="#ppt_w+0"/>
                                          </p:val>
                                        </p:tav>
                                      </p:tavLst>
                                    </p:anim>
                                    <p:anim to="" calcmode="lin" valueType="num">
                                      <p:cBhvr>
                                        <p:cTn id="41" dur="1500" fill="hold">
                                          <p:stCondLst>
                                            <p:cond delay="0"/>
                                          </p:stCondLst>
                                        </p:cTn>
                                        <p:tgtEl>
                                          <p:spTgt spid="6"/>
                                        </p:tgtEl>
                                        <p:attrNameLst>
                                          <p:attrName>ppt_h</p:attrName>
                                        </p:attrNameLst>
                                      </p:cBhvr>
                                      <p:tavLst>
                                        <p:tav tm="0">
                                          <p:val>
                                            <p:strVal val="ppt_h"/>
                                          </p:val>
                                        </p:tav>
                                        <p:tav tm="100000">
                                          <p:val>
                                            <p:strVal val="#ppt_h+0"/>
                                          </p:val>
                                        </p:tav>
                                      </p:tavLst>
                                    </p:anim>
                                  </p:childTnLst>
                                </p:cTn>
                              </p:par>
                              <p:par>
                                <p:cTn id="42" presetID="35" presetClass="path" presetSubtype="0" accel="50000" decel="50000" fill="hold" nodeType="withEffect">
                                  <p:stCondLst>
                                    <p:cond delay="0"/>
                                  </p:stCondLst>
                                  <p:childTnLst>
                                    <p:anim to="" calcmode="lin" valueType="num">
                                      <p:cBhvr>
                                        <p:cTn id="43" dur="1500" fill="hold">
                                          <p:stCondLst>
                                            <p:cond delay="0"/>
                                          </p:stCondLst>
                                        </p:cTn>
                                        <p:tgtEl>
                                          <p:spTgt spid="8"/>
                                        </p:tgtEl>
                                        <p:attrNameLst>
                                          <p:attrName>ppt_x</p:attrName>
                                        </p:attrNameLst>
                                      </p:cBhvr>
                                      <p:tavLst>
                                        <p:tav tm="0">
                                          <p:val>
                                            <p:strVal val="ppt_x"/>
                                          </p:val>
                                        </p:tav>
                                        <p:tav tm="100000">
                                          <p:val>
                                            <p:strVal val="#ppt_x+0.3706771"/>
                                          </p:val>
                                        </p:tav>
                                      </p:tavLst>
                                    </p:anim>
                                    <p:anim to="" calcmode="lin" valueType="num">
                                      <p:cBhvr>
                                        <p:cTn id="44" dur="1500" fill="hold">
                                          <p:stCondLst>
                                            <p:cond delay="0"/>
                                          </p:stCondLst>
                                        </p:cTn>
                                        <p:tgtEl>
                                          <p:spTgt spid="8"/>
                                        </p:tgtEl>
                                        <p:attrNameLst>
                                          <p:attrName>ppt_y</p:attrName>
                                        </p:attrNameLst>
                                      </p:cBhvr>
                                      <p:tavLst>
                                        <p:tav tm="0">
                                          <p:val>
                                            <p:strVal val="ppt_y"/>
                                          </p:val>
                                        </p:tav>
                                        <p:tav tm="100000">
                                          <p:val>
                                            <p:strVal val="#ppt_y+0.4321296"/>
                                          </p:val>
                                        </p:tav>
                                      </p:tavLst>
                                    </p:anim>
                                    <p:anim to="" calcmode="lin" valueType="num">
                                      <p:cBhvr>
                                        <p:cTn id="45" dur="1500" fill="hold">
                                          <p:stCondLst>
                                            <p:cond delay="0"/>
                                          </p:stCondLst>
                                        </p:cTn>
                                        <p:tgtEl>
                                          <p:spTgt spid="8"/>
                                        </p:tgtEl>
                                        <p:attrNameLst>
                                          <p:attrName>ppt_w</p:attrName>
                                        </p:attrNameLst>
                                      </p:cBhvr>
                                      <p:tavLst>
                                        <p:tav tm="0">
                                          <p:val>
                                            <p:strVal val="ppt_w"/>
                                          </p:val>
                                        </p:tav>
                                        <p:tav tm="100000">
                                          <p:val>
                                            <p:strVal val="#ppt_w+0"/>
                                          </p:val>
                                        </p:tav>
                                      </p:tavLst>
                                    </p:anim>
                                    <p:anim to="" calcmode="lin" valueType="num">
                                      <p:cBhvr>
                                        <p:cTn id="46" dur="1500" fill="hold">
                                          <p:stCondLst>
                                            <p:cond delay="0"/>
                                          </p:stCondLst>
                                        </p:cTn>
                                        <p:tgtEl>
                                          <p:spTgt spid="8"/>
                                        </p:tgtEl>
                                        <p:attrNameLst>
                                          <p:attrName>ppt_h</p:attrName>
                                        </p:attrNameLst>
                                      </p:cBhvr>
                                      <p:tavLst>
                                        <p:tav tm="0">
                                          <p:val>
                                            <p:strVal val="ppt_h"/>
                                          </p:val>
                                        </p:tav>
                                        <p:tav tm="100000">
                                          <p:val>
                                            <p:strVal val="#ppt_h+0"/>
                                          </p:val>
                                        </p:tav>
                                      </p:tavLst>
                                    </p:anim>
                                  </p:childTnLst>
                                </p:cTn>
                              </p:par>
                              <p:par>
                                <p:cTn id="47" presetID="35" presetClass="path" presetSubtype="0" accel="50000" decel="50000" fill="hold" nodeType="withEffect">
                                  <p:stCondLst>
                                    <p:cond delay="0"/>
                                  </p:stCondLst>
                                  <p:childTnLst>
                                    <p:anim to="" calcmode="lin" valueType="num">
                                      <p:cBhvr>
                                        <p:cTn id="48" dur="1500" fill="hold">
                                          <p:stCondLst>
                                            <p:cond delay="0"/>
                                          </p:stCondLst>
                                        </p:cTn>
                                        <p:tgtEl>
                                          <p:spTgt spid="10"/>
                                        </p:tgtEl>
                                        <p:attrNameLst>
                                          <p:attrName>ppt_x</p:attrName>
                                        </p:attrNameLst>
                                      </p:cBhvr>
                                      <p:tavLst>
                                        <p:tav tm="0">
                                          <p:val>
                                            <p:strVal val="ppt_x"/>
                                          </p:val>
                                        </p:tav>
                                        <p:tav tm="40000">
                                          <p:val>
                                            <p:fltVal val="1.20828"/>
                                          </p:val>
                                        </p:tav>
                                        <p:tav tm="50000">
                                          <p:val>
                                            <p:fltVal val="1.20828"/>
                                          </p:val>
                                        </p:tav>
                                        <p:tav tm="55000">
                                          <p:val>
                                            <p:fltVal val="-0.20828"/>
                                          </p:val>
                                        </p:tav>
                                        <p:tav tm="60000">
                                          <p:val>
                                            <p:fltVal val="-0.20828"/>
                                          </p:val>
                                        </p:tav>
                                        <p:tav tm="100000">
                                          <p:val>
                                            <p:fltVal val="0.12846"/>
                                          </p:val>
                                        </p:tav>
                                      </p:tavLst>
                                    </p:anim>
                                    <p:anim to="" calcmode="lin" valueType="num">
                                      <p:cBhvr>
                                        <p:cTn id="49" dur="1500" fill="hold">
                                          <p:stCondLst>
                                            <p:cond delay="0"/>
                                          </p:stCondLst>
                                        </p:cTn>
                                        <p:tgtEl>
                                          <p:spTgt spid="10"/>
                                        </p:tgtEl>
                                        <p:attrNameLst>
                                          <p:attrName>ppt_y</p:attrName>
                                        </p:attrNameLst>
                                      </p:cBhvr>
                                      <p:tavLst>
                                        <p:tav tm="0">
                                          <p:val>
                                            <p:strVal val="ppt_y"/>
                                          </p:val>
                                        </p:tav>
                                        <p:tav tm="40000">
                                          <p:val>
                                            <p:strVal val="ppt_y"/>
                                          </p:val>
                                        </p:tav>
                                        <p:tav tm="50000">
                                          <p:val>
                                            <p:fltVal val="1.55537"/>
                                          </p:val>
                                        </p:tav>
                                        <p:tav tm="55000">
                                          <p:val>
                                            <p:fltVal val="1.55537"/>
                                          </p:val>
                                        </p:tav>
                                        <p:tav tm="60000">
                                          <p:val>
                                            <p:fltVal val="0.96162"/>
                                          </p:val>
                                        </p:tav>
                                        <p:tav tm="100000">
                                          <p:val>
                                            <p:fltVal val="0.96162"/>
                                          </p:val>
                                        </p:tav>
                                      </p:tavLst>
                                    </p:anim>
                                    <p:anim to="" calcmode="lin" valueType="num">
                                      <p:cBhvr>
                                        <p:cTn id="50" dur="1500" fill="hold">
                                          <p:stCondLst>
                                            <p:cond delay="0"/>
                                          </p:stCondLst>
                                        </p:cTn>
                                        <p:tgtEl>
                                          <p:spTgt spid="10"/>
                                        </p:tgtEl>
                                        <p:attrNameLst>
                                          <p:attrName>ppt_w</p:attrName>
                                        </p:attrNameLst>
                                      </p:cBhvr>
                                      <p:tavLst>
                                        <p:tav tm="0">
                                          <p:val>
                                            <p:strVal val="ppt_w"/>
                                          </p:val>
                                        </p:tav>
                                        <p:tav tm="100000">
                                          <p:val>
                                            <p:strVal val="#ppt_w+0"/>
                                          </p:val>
                                        </p:tav>
                                      </p:tavLst>
                                    </p:anim>
                                    <p:anim to="" calcmode="lin" valueType="num">
                                      <p:cBhvr>
                                        <p:cTn id="51" dur="1500" fill="hold">
                                          <p:stCondLst>
                                            <p:cond delay="0"/>
                                          </p:stCondLst>
                                        </p:cTn>
                                        <p:tgtEl>
                                          <p:spTgt spid="10"/>
                                        </p:tgtEl>
                                        <p:attrNameLst>
                                          <p:attrName>ppt_h</p:attrName>
                                        </p:attrNameLst>
                                      </p:cBhvr>
                                      <p:tavLst>
                                        <p:tav tm="0">
                                          <p:val>
                                            <p:strVal val="ppt_h"/>
                                          </p:val>
                                        </p:tav>
                                        <p:tav tm="100000">
                                          <p:val>
                                            <p:strVal val="#ppt_h+0"/>
                                          </p:val>
                                        </p:tav>
                                      </p:tavLst>
                                    </p:anim>
                                  </p:childTnLst>
                                </p:cTn>
                              </p:par>
                              <p:par>
                                <p:cTn id="52" presetID="35" presetClass="path" presetSubtype="0" accel="50000" decel="50000" fill="hold" nodeType="withEffect">
                                  <p:stCondLst>
                                    <p:cond delay="0"/>
                                  </p:stCondLst>
                                  <p:childTnLst>
                                    <p:anim to="" calcmode="lin" valueType="num">
                                      <p:cBhvr>
                                        <p:cTn id="53" dur="1500" fill="hold">
                                          <p:stCondLst>
                                            <p:cond delay="0"/>
                                          </p:stCondLst>
                                        </p:cTn>
                                        <p:tgtEl>
                                          <p:spTgt spid="12"/>
                                        </p:tgtEl>
                                        <p:attrNameLst>
                                          <p:attrName>ppt_x</p:attrName>
                                        </p:attrNameLst>
                                      </p:cBhvr>
                                      <p:tavLst>
                                        <p:tav tm="0">
                                          <p:val>
                                            <p:strVal val="ppt_x"/>
                                          </p:val>
                                        </p:tav>
                                        <p:tav tm="100000">
                                          <p:val>
                                            <p:strVal val="#ppt_x+-0.6105729"/>
                                          </p:val>
                                        </p:tav>
                                      </p:tavLst>
                                    </p:anim>
                                    <p:anim to="" calcmode="lin" valueType="num">
                                      <p:cBhvr>
                                        <p:cTn id="54" dur="1500" fill="hold">
                                          <p:stCondLst>
                                            <p:cond delay="0"/>
                                          </p:stCondLst>
                                        </p:cTn>
                                        <p:tgtEl>
                                          <p:spTgt spid="12"/>
                                        </p:tgtEl>
                                        <p:attrNameLst>
                                          <p:attrName>ppt_y</p:attrName>
                                        </p:attrNameLst>
                                      </p:cBhvr>
                                      <p:tavLst>
                                        <p:tav tm="0">
                                          <p:val>
                                            <p:strVal val="ppt_y"/>
                                          </p:val>
                                        </p:tav>
                                        <p:tav tm="100000">
                                          <p:val>
                                            <p:strVal val="#ppt_y+-0.3241667"/>
                                          </p:val>
                                        </p:tav>
                                      </p:tavLst>
                                    </p:anim>
                                    <p:anim to="" calcmode="lin" valueType="num">
                                      <p:cBhvr>
                                        <p:cTn id="55" dur="1500" fill="hold">
                                          <p:stCondLst>
                                            <p:cond delay="0"/>
                                          </p:stCondLst>
                                        </p:cTn>
                                        <p:tgtEl>
                                          <p:spTgt spid="12"/>
                                        </p:tgtEl>
                                        <p:attrNameLst>
                                          <p:attrName>ppt_w</p:attrName>
                                        </p:attrNameLst>
                                      </p:cBhvr>
                                      <p:tavLst>
                                        <p:tav tm="0">
                                          <p:val>
                                            <p:strVal val="ppt_w"/>
                                          </p:val>
                                        </p:tav>
                                        <p:tav tm="100000">
                                          <p:val>
                                            <p:strVal val="#ppt_w+0"/>
                                          </p:val>
                                        </p:tav>
                                      </p:tavLst>
                                    </p:anim>
                                    <p:anim to="" calcmode="lin" valueType="num">
                                      <p:cBhvr>
                                        <p:cTn id="56" dur="1500" fill="hold">
                                          <p:stCondLst>
                                            <p:cond delay="0"/>
                                          </p:stCondLst>
                                        </p:cTn>
                                        <p:tgtEl>
                                          <p:spTgt spid="12"/>
                                        </p:tgtEl>
                                        <p:attrNameLst>
                                          <p:attrName>ppt_h</p:attrName>
                                        </p:attrNameLst>
                                      </p:cBhvr>
                                      <p:tavLst>
                                        <p:tav tm="0">
                                          <p:val>
                                            <p:strVal val="ppt_h"/>
                                          </p:val>
                                        </p:tav>
                                        <p:tav tm="100000">
                                          <p:val>
                                            <p:strVal val="#ppt_h+0"/>
                                          </p:val>
                                        </p:tav>
                                      </p:tavLst>
                                    </p:anim>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 to="" calcmode="lin" valueType="num">
                                      <p:cBhvr>
                                        <p:cTn id="60" dur="1500" fill="hold">
                                          <p:stCondLst>
                                            <p:cond delay="0"/>
                                          </p:stCondLst>
                                        </p:cTn>
                                        <p:tgtEl>
                                          <p:spTgt spid="2"/>
                                        </p:tgtEl>
                                        <p:attrNameLst>
                                          <p:attrName>ppt_x</p:attrName>
                                        </p:attrNameLst>
                                      </p:cBhvr>
                                      <p:tavLst>
                                        <p:tav tm="0">
                                          <p:val>
                                            <p:strVal val="ppt_x"/>
                                          </p:val>
                                        </p:tav>
                                        <p:tav tm="100000">
                                          <p:val>
                                            <p:strVal val="#ppt_x+0.6105729"/>
                                          </p:val>
                                        </p:tav>
                                      </p:tavLst>
                                    </p:anim>
                                    <p:anim to="" calcmode="lin" valueType="num">
                                      <p:cBhvr>
                                        <p:cTn id="61" dur="1500" fill="hold">
                                          <p:stCondLst>
                                            <p:cond delay="0"/>
                                          </p:stCondLst>
                                        </p:cTn>
                                        <p:tgtEl>
                                          <p:spTgt spid="2"/>
                                        </p:tgtEl>
                                        <p:attrNameLst>
                                          <p:attrName>ppt_y</p:attrName>
                                        </p:attrNameLst>
                                      </p:cBhvr>
                                      <p:tavLst>
                                        <p:tav tm="0">
                                          <p:val>
                                            <p:strVal val="ppt_y"/>
                                          </p:val>
                                        </p:tav>
                                        <p:tav tm="100000">
                                          <p:val>
                                            <p:strVal val="#ppt_y+-0.3241667"/>
                                          </p:val>
                                        </p:tav>
                                      </p:tavLst>
                                    </p:anim>
                                    <p:anim to="" calcmode="lin" valueType="num">
                                      <p:cBhvr>
                                        <p:cTn id="62" dur="1500" fill="hold">
                                          <p:stCondLst>
                                            <p:cond delay="0"/>
                                          </p:stCondLst>
                                        </p:cTn>
                                        <p:tgtEl>
                                          <p:spTgt spid="2"/>
                                        </p:tgtEl>
                                        <p:attrNameLst>
                                          <p:attrName>ppt_w</p:attrName>
                                        </p:attrNameLst>
                                      </p:cBhvr>
                                      <p:tavLst>
                                        <p:tav tm="0">
                                          <p:val>
                                            <p:strVal val="ppt_w"/>
                                          </p:val>
                                        </p:tav>
                                        <p:tav tm="100000">
                                          <p:val>
                                            <p:strVal val="#ppt_w+0"/>
                                          </p:val>
                                        </p:tav>
                                      </p:tavLst>
                                    </p:anim>
                                    <p:anim to="" calcmode="lin" valueType="num">
                                      <p:cBhvr>
                                        <p:cTn id="63" dur="1500" fill="hold">
                                          <p:stCondLst>
                                            <p:cond delay="0"/>
                                          </p:stCondLst>
                                        </p:cTn>
                                        <p:tgtEl>
                                          <p:spTgt spid="2"/>
                                        </p:tgtEl>
                                        <p:attrNameLst>
                                          <p:attrName>ppt_h</p:attrName>
                                        </p:attrNameLst>
                                      </p:cBhvr>
                                      <p:tavLst>
                                        <p:tav tm="0">
                                          <p:val>
                                            <p:strVal val="ppt_h"/>
                                          </p:val>
                                        </p:tav>
                                        <p:tav tm="100000">
                                          <p:val>
                                            <p:strVal val="#ppt_h+0"/>
                                          </p:val>
                                        </p:tav>
                                      </p:tavLst>
                                    </p:anim>
                                  </p:childTnLst>
                                </p:cTn>
                              </p:par>
                              <p:par>
                                <p:cTn id="64" presetID="35" presetClass="path" presetSubtype="0" accel="50000" decel="50000" fill="hold" nodeType="withEffect">
                                  <p:stCondLst>
                                    <p:cond delay="0"/>
                                  </p:stCondLst>
                                  <p:childTnLst>
                                    <p:anim to="" calcmode="lin" valueType="num">
                                      <p:cBhvr>
                                        <p:cTn id="65" dur="1500" fill="hold">
                                          <p:stCondLst>
                                            <p:cond delay="0"/>
                                          </p:stCondLst>
                                        </p:cTn>
                                        <p:tgtEl>
                                          <p:spTgt spid="6"/>
                                        </p:tgtEl>
                                        <p:attrNameLst>
                                          <p:attrName>ppt_x</p:attrName>
                                        </p:attrNameLst>
                                      </p:cBhvr>
                                      <p:tavLst>
                                        <p:tav tm="0">
                                          <p:val>
                                            <p:strVal val="ppt_x"/>
                                          </p:val>
                                        </p:tav>
                                        <p:tav tm="100000">
                                          <p:val>
                                            <p:strVal val="#ppt_x+0.6105729"/>
                                          </p:val>
                                        </p:tav>
                                      </p:tavLst>
                                    </p:anim>
                                    <p:anim to="" calcmode="lin" valueType="num">
                                      <p:cBhvr>
                                        <p:cTn id="66" dur="1500" fill="hold">
                                          <p:stCondLst>
                                            <p:cond delay="0"/>
                                          </p:stCondLst>
                                        </p:cTn>
                                        <p:tgtEl>
                                          <p:spTgt spid="6"/>
                                        </p:tgtEl>
                                        <p:attrNameLst>
                                          <p:attrName>ppt_y</p:attrName>
                                        </p:attrNameLst>
                                      </p:cBhvr>
                                      <p:tavLst>
                                        <p:tav tm="0">
                                          <p:val>
                                            <p:strVal val="ppt_y"/>
                                          </p:val>
                                        </p:tav>
                                        <p:tav tm="100000">
                                          <p:val>
                                            <p:strVal val="#ppt_y+0.3241667"/>
                                          </p:val>
                                        </p:tav>
                                      </p:tavLst>
                                    </p:anim>
                                    <p:anim to="" calcmode="lin" valueType="num">
                                      <p:cBhvr>
                                        <p:cTn id="67" dur="1500" fill="hold">
                                          <p:stCondLst>
                                            <p:cond delay="0"/>
                                          </p:stCondLst>
                                        </p:cTn>
                                        <p:tgtEl>
                                          <p:spTgt spid="6"/>
                                        </p:tgtEl>
                                        <p:attrNameLst>
                                          <p:attrName>ppt_w</p:attrName>
                                        </p:attrNameLst>
                                      </p:cBhvr>
                                      <p:tavLst>
                                        <p:tav tm="0">
                                          <p:val>
                                            <p:strVal val="ppt_w"/>
                                          </p:val>
                                        </p:tav>
                                        <p:tav tm="100000">
                                          <p:val>
                                            <p:strVal val="#ppt_w+0"/>
                                          </p:val>
                                        </p:tav>
                                      </p:tavLst>
                                    </p:anim>
                                    <p:anim to="" calcmode="lin" valueType="num">
                                      <p:cBhvr>
                                        <p:cTn id="68" dur="1500" fill="hold">
                                          <p:stCondLst>
                                            <p:cond delay="0"/>
                                          </p:stCondLst>
                                        </p:cTn>
                                        <p:tgtEl>
                                          <p:spTgt spid="6"/>
                                        </p:tgtEl>
                                        <p:attrNameLst>
                                          <p:attrName>ppt_h</p:attrName>
                                        </p:attrNameLst>
                                      </p:cBhvr>
                                      <p:tavLst>
                                        <p:tav tm="0">
                                          <p:val>
                                            <p:strVal val="ppt_h"/>
                                          </p:val>
                                        </p:tav>
                                        <p:tav tm="100000">
                                          <p:val>
                                            <p:strVal val="#ppt_h+0"/>
                                          </p:val>
                                        </p:tav>
                                      </p:tavLst>
                                    </p:anim>
                                  </p:childTnLst>
                                </p:cTn>
                              </p:par>
                              <p:par>
                                <p:cTn id="69" presetID="35" presetClass="path" presetSubtype="0" accel="50000" decel="50000" fill="hold" nodeType="withEffect">
                                  <p:stCondLst>
                                    <p:cond delay="0"/>
                                  </p:stCondLst>
                                  <p:childTnLst>
                                    <p:anim to="" calcmode="lin" valueType="num">
                                      <p:cBhvr>
                                        <p:cTn id="70" dur="1500" fill="hold">
                                          <p:stCondLst>
                                            <p:cond delay="0"/>
                                          </p:stCondLst>
                                        </p:cTn>
                                        <p:tgtEl>
                                          <p:spTgt spid="8"/>
                                        </p:tgtEl>
                                        <p:attrNameLst>
                                          <p:attrName>ppt_x</p:attrName>
                                        </p:attrNameLst>
                                      </p:cBhvr>
                                      <p:tavLst>
                                        <p:tav tm="0">
                                          <p:val>
                                            <p:strVal val="ppt_x"/>
                                          </p:val>
                                        </p:tav>
                                        <p:tav tm="40000">
                                          <p:val>
                                            <p:fltVal val="1.20828"/>
                                          </p:val>
                                        </p:tav>
                                        <p:tav tm="50000">
                                          <p:val>
                                            <p:fltVal val="1.20828"/>
                                          </p:val>
                                        </p:tav>
                                        <p:tav tm="55000">
                                          <p:val>
                                            <p:fltVal val="-0.20828"/>
                                          </p:val>
                                        </p:tav>
                                        <p:tav tm="60000">
                                          <p:val>
                                            <p:fltVal val="-0.20828"/>
                                          </p:val>
                                        </p:tav>
                                        <p:tav tm="100000">
                                          <p:val>
                                            <p:fltVal val="0.12846"/>
                                          </p:val>
                                        </p:tav>
                                      </p:tavLst>
                                    </p:anim>
                                    <p:anim to="" calcmode="lin" valueType="num">
                                      <p:cBhvr>
                                        <p:cTn id="71" dur="1500" fill="hold">
                                          <p:stCondLst>
                                            <p:cond delay="0"/>
                                          </p:stCondLst>
                                        </p:cTn>
                                        <p:tgtEl>
                                          <p:spTgt spid="8"/>
                                        </p:tgtEl>
                                        <p:attrNameLst>
                                          <p:attrName>ppt_y</p:attrName>
                                        </p:attrNameLst>
                                      </p:cBhvr>
                                      <p:tavLst>
                                        <p:tav tm="0">
                                          <p:val>
                                            <p:strVal val="ppt_y"/>
                                          </p:val>
                                        </p:tav>
                                        <p:tav tm="40000">
                                          <p:val>
                                            <p:strVal val="ppt_y"/>
                                          </p:val>
                                        </p:tav>
                                        <p:tav tm="50000">
                                          <p:val>
                                            <p:fltVal val="1.55537"/>
                                          </p:val>
                                        </p:tav>
                                        <p:tav tm="55000">
                                          <p:val>
                                            <p:fltVal val="1.55537"/>
                                          </p:val>
                                        </p:tav>
                                        <p:tav tm="60000">
                                          <p:val>
                                            <p:fltVal val="0.96162"/>
                                          </p:val>
                                        </p:tav>
                                        <p:tav tm="100000">
                                          <p:val>
                                            <p:fltVal val="0.96162"/>
                                          </p:val>
                                        </p:tav>
                                      </p:tavLst>
                                    </p:anim>
                                    <p:anim to="" calcmode="lin" valueType="num">
                                      <p:cBhvr>
                                        <p:cTn id="72" dur="1500" fill="hold">
                                          <p:stCondLst>
                                            <p:cond delay="0"/>
                                          </p:stCondLst>
                                        </p:cTn>
                                        <p:tgtEl>
                                          <p:spTgt spid="8"/>
                                        </p:tgtEl>
                                        <p:attrNameLst>
                                          <p:attrName>ppt_w</p:attrName>
                                        </p:attrNameLst>
                                      </p:cBhvr>
                                      <p:tavLst>
                                        <p:tav tm="0">
                                          <p:val>
                                            <p:strVal val="ppt_w"/>
                                          </p:val>
                                        </p:tav>
                                        <p:tav tm="100000">
                                          <p:val>
                                            <p:strVal val="#ppt_w+0"/>
                                          </p:val>
                                        </p:tav>
                                      </p:tavLst>
                                    </p:anim>
                                    <p:anim to="" calcmode="lin" valueType="num">
                                      <p:cBhvr>
                                        <p:cTn id="73" dur="1500" fill="hold">
                                          <p:stCondLst>
                                            <p:cond delay="0"/>
                                          </p:stCondLst>
                                        </p:cTn>
                                        <p:tgtEl>
                                          <p:spTgt spid="8"/>
                                        </p:tgtEl>
                                        <p:attrNameLst>
                                          <p:attrName>ppt_h</p:attrName>
                                        </p:attrNameLst>
                                      </p:cBhvr>
                                      <p:tavLst>
                                        <p:tav tm="0">
                                          <p:val>
                                            <p:strVal val="ppt_h"/>
                                          </p:val>
                                        </p:tav>
                                        <p:tav tm="100000">
                                          <p:val>
                                            <p:strVal val="#ppt_h+0"/>
                                          </p:val>
                                        </p:tav>
                                      </p:tavLst>
                                    </p:anim>
                                  </p:childTnLst>
                                </p:cTn>
                              </p:par>
                              <p:par>
                                <p:cTn id="74" presetID="35" presetClass="path" presetSubtype="0" accel="50000" decel="50000" fill="hold" nodeType="withEffect">
                                  <p:stCondLst>
                                    <p:cond delay="0"/>
                                  </p:stCondLst>
                                  <p:childTnLst>
                                    <p:anim to="" calcmode="lin" valueType="num">
                                      <p:cBhvr>
                                        <p:cTn id="75" dur="1500" fill="hold">
                                          <p:stCondLst>
                                            <p:cond delay="0"/>
                                          </p:stCondLst>
                                        </p:cTn>
                                        <p:tgtEl>
                                          <p:spTgt spid="10"/>
                                        </p:tgtEl>
                                        <p:attrNameLst>
                                          <p:attrName>ppt_x</p:attrName>
                                        </p:attrNameLst>
                                      </p:cBhvr>
                                      <p:tavLst>
                                        <p:tav tm="0">
                                          <p:val>
                                            <p:strVal val="ppt_x"/>
                                          </p:val>
                                        </p:tav>
                                        <p:tav tm="100000">
                                          <p:val>
                                            <p:strVal val="#ppt_x+-0.4789583"/>
                                          </p:val>
                                        </p:tav>
                                      </p:tavLst>
                                    </p:anim>
                                    <p:anim to="" calcmode="lin" valueType="num">
                                      <p:cBhvr>
                                        <p:cTn id="76" dur="1500" fill="hold">
                                          <p:stCondLst>
                                            <p:cond delay="0"/>
                                          </p:stCondLst>
                                        </p:cTn>
                                        <p:tgtEl>
                                          <p:spTgt spid="10"/>
                                        </p:tgtEl>
                                        <p:attrNameLst>
                                          <p:attrName>ppt_y</p:attrName>
                                        </p:attrNameLst>
                                      </p:cBhvr>
                                      <p:tavLst>
                                        <p:tav tm="0">
                                          <p:val>
                                            <p:strVal val="ppt_y"/>
                                          </p:val>
                                        </p:tav>
                                        <p:tav tm="100000">
                                          <p:val>
                                            <p:strVal val="#ppt_y+0"/>
                                          </p:val>
                                        </p:tav>
                                      </p:tavLst>
                                    </p:anim>
                                    <p:anim to="" calcmode="lin" valueType="num">
                                      <p:cBhvr>
                                        <p:cTn id="77" dur="1500" fill="hold">
                                          <p:stCondLst>
                                            <p:cond delay="0"/>
                                          </p:stCondLst>
                                        </p:cTn>
                                        <p:tgtEl>
                                          <p:spTgt spid="10"/>
                                        </p:tgtEl>
                                        <p:attrNameLst>
                                          <p:attrName>ppt_w</p:attrName>
                                        </p:attrNameLst>
                                      </p:cBhvr>
                                      <p:tavLst>
                                        <p:tav tm="0">
                                          <p:val>
                                            <p:strVal val="ppt_w"/>
                                          </p:val>
                                        </p:tav>
                                        <p:tav tm="100000">
                                          <p:val>
                                            <p:strVal val="#ppt_w+0"/>
                                          </p:val>
                                        </p:tav>
                                      </p:tavLst>
                                    </p:anim>
                                    <p:anim to="" calcmode="lin" valueType="num">
                                      <p:cBhvr>
                                        <p:cTn id="78" dur="1500" fill="hold">
                                          <p:stCondLst>
                                            <p:cond delay="0"/>
                                          </p:stCondLst>
                                        </p:cTn>
                                        <p:tgtEl>
                                          <p:spTgt spid="10"/>
                                        </p:tgtEl>
                                        <p:attrNameLst>
                                          <p:attrName>ppt_h</p:attrName>
                                        </p:attrNameLst>
                                      </p:cBhvr>
                                      <p:tavLst>
                                        <p:tav tm="0">
                                          <p:val>
                                            <p:strVal val="ppt_h"/>
                                          </p:val>
                                        </p:tav>
                                        <p:tav tm="100000">
                                          <p:val>
                                            <p:strVal val="#ppt_h+0"/>
                                          </p:val>
                                        </p:tav>
                                      </p:tavLst>
                                    </p:anim>
                                  </p:childTnLst>
                                </p:cTn>
                              </p:par>
                              <p:par>
                                <p:cTn id="79" presetID="35" presetClass="path" presetSubtype="0" accel="50000" decel="50000" fill="hold" nodeType="withEffect">
                                  <p:stCondLst>
                                    <p:cond delay="0"/>
                                  </p:stCondLst>
                                  <p:childTnLst>
                                    <p:anim to="" calcmode="lin" valueType="num">
                                      <p:cBhvr>
                                        <p:cTn id="80" dur="1500" fill="hold">
                                          <p:stCondLst>
                                            <p:cond delay="0"/>
                                          </p:stCondLst>
                                        </p:cTn>
                                        <p:tgtEl>
                                          <p:spTgt spid="12"/>
                                        </p:tgtEl>
                                        <p:attrNameLst>
                                          <p:attrName>ppt_x</p:attrName>
                                        </p:attrNameLst>
                                      </p:cBhvr>
                                      <p:tavLst>
                                        <p:tav tm="0">
                                          <p:val>
                                            <p:strVal val="ppt_x"/>
                                          </p:val>
                                        </p:tav>
                                        <p:tav tm="100000">
                                          <p:val>
                                            <p:strVal val="#ppt_x+-0.3706771"/>
                                          </p:val>
                                        </p:tav>
                                      </p:tavLst>
                                    </p:anim>
                                    <p:anim to="" calcmode="lin" valueType="num">
                                      <p:cBhvr>
                                        <p:cTn id="81" dur="1500" fill="hold">
                                          <p:stCondLst>
                                            <p:cond delay="0"/>
                                          </p:stCondLst>
                                        </p:cTn>
                                        <p:tgtEl>
                                          <p:spTgt spid="12"/>
                                        </p:tgtEl>
                                        <p:attrNameLst>
                                          <p:attrName>ppt_y</p:attrName>
                                        </p:attrNameLst>
                                      </p:cBhvr>
                                      <p:tavLst>
                                        <p:tav tm="0">
                                          <p:val>
                                            <p:strVal val="ppt_y"/>
                                          </p:val>
                                        </p:tav>
                                        <p:tav tm="100000">
                                          <p:val>
                                            <p:strVal val="#ppt_y+-0.4321296"/>
                                          </p:val>
                                        </p:tav>
                                      </p:tavLst>
                                    </p:anim>
                                    <p:anim to="" calcmode="lin" valueType="num">
                                      <p:cBhvr>
                                        <p:cTn id="82" dur="1500" fill="hold">
                                          <p:stCondLst>
                                            <p:cond delay="0"/>
                                          </p:stCondLst>
                                        </p:cTn>
                                        <p:tgtEl>
                                          <p:spTgt spid="12"/>
                                        </p:tgtEl>
                                        <p:attrNameLst>
                                          <p:attrName>ppt_w</p:attrName>
                                        </p:attrNameLst>
                                      </p:cBhvr>
                                      <p:tavLst>
                                        <p:tav tm="0">
                                          <p:val>
                                            <p:strVal val="ppt_w"/>
                                          </p:val>
                                        </p:tav>
                                        <p:tav tm="100000">
                                          <p:val>
                                            <p:strVal val="#ppt_w+0"/>
                                          </p:val>
                                        </p:tav>
                                      </p:tavLst>
                                    </p:anim>
                                    <p:anim to="" calcmode="lin" valueType="num">
                                      <p:cBhvr>
                                        <p:cTn id="83" dur="1500" fill="hold">
                                          <p:stCondLst>
                                            <p:cond delay="0"/>
                                          </p:stCondLst>
                                        </p:cTn>
                                        <p:tgtEl>
                                          <p:spTgt spid="12"/>
                                        </p:tgtEl>
                                        <p:attrNameLst>
                                          <p:attrName>ppt_h</p:attrName>
                                        </p:attrNameLst>
                                      </p:cBhvr>
                                      <p:tavLst>
                                        <p:tav tm="0">
                                          <p:val>
                                            <p:strVal val="ppt_h"/>
                                          </p:val>
                                        </p:tav>
                                        <p:tav tm="100000">
                                          <p:val>
                                            <p:strVal val="#ppt_h+0"/>
                                          </p:val>
                                        </p:tav>
                                      </p:tavLst>
                                    </p:anim>
                                  </p:childTnLst>
                                </p:cTn>
                              </p:par>
                            </p:childTnLst>
                          </p:cTn>
                        </p:par>
                      </p:childTnLst>
                    </p:cTn>
                  </p:par>
                  <p:par>
                    <p:cTn id="84" fill="hold">
                      <p:stCondLst>
                        <p:cond delay="indefinite"/>
                      </p:stCondLst>
                      <p:childTnLst>
                        <p:par>
                          <p:cTn id="85" fill="hold">
                            <p:stCondLst>
                              <p:cond delay="0"/>
                            </p:stCondLst>
                            <p:childTnLst>
                              <p:par>
                                <p:cTn id="86" presetID="35" presetClass="path" presetSubtype="0" accel="50000" decel="50000" fill="hold" nodeType="clickEffect">
                                  <p:stCondLst>
                                    <p:cond delay="0"/>
                                  </p:stCondLst>
                                  <p:childTnLst>
                                    <p:anim to="" calcmode="lin" valueType="num">
                                      <p:cBhvr>
                                        <p:cTn id="87" dur="1500" fill="hold">
                                          <p:stCondLst>
                                            <p:cond delay="0"/>
                                          </p:stCondLst>
                                        </p:cTn>
                                        <p:tgtEl>
                                          <p:spTgt spid="2"/>
                                        </p:tgtEl>
                                        <p:attrNameLst>
                                          <p:attrName>ppt_x</p:attrName>
                                        </p:attrNameLst>
                                      </p:cBhvr>
                                      <p:tavLst>
                                        <p:tav tm="0">
                                          <p:val>
                                            <p:strVal val="ppt_x"/>
                                          </p:val>
                                        </p:tav>
                                        <p:tav tm="100000">
                                          <p:val>
                                            <p:strVal val="#ppt_x+0.7421875"/>
                                          </p:val>
                                        </p:tav>
                                      </p:tavLst>
                                    </p:anim>
                                    <p:anim to="" calcmode="lin" valueType="num">
                                      <p:cBhvr>
                                        <p:cTn id="88" dur="1500" fill="hold">
                                          <p:stCondLst>
                                            <p:cond delay="0"/>
                                          </p:stCondLst>
                                        </p:cTn>
                                        <p:tgtEl>
                                          <p:spTgt spid="2"/>
                                        </p:tgtEl>
                                        <p:attrNameLst>
                                          <p:attrName>ppt_y</p:attrName>
                                        </p:attrNameLst>
                                      </p:cBhvr>
                                      <p:tavLst>
                                        <p:tav tm="0">
                                          <p:val>
                                            <p:strVal val="ppt_y"/>
                                          </p:val>
                                        </p:tav>
                                        <p:tav tm="100000">
                                          <p:val>
                                            <p:strVal val="#ppt_y+0"/>
                                          </p:val>
                                        </p:tav>
                                      </p:tavLst>
                                    </p:anim>
                                    <p:anim to="" calcmode="lin" valueType="num">
                                      <p:cBhvr>
                                        <p:cTn id="89" dur="1500" fill="hold">
                                          <p:stCondLst>
                                            <p:cond delay="0"/>
                                          </p:stCondLst>
                                        </p:cTn>
                                        <p:tgtEl>
                                          <p:spTgt spid="2"/>
                                        </p:tgtEl>
                                        <p:attrNameLst>
                                          <p:attrName>ppt_w</p:attrName>
                                        </p:attrNameLst>
                                      </p:cBhvr>
                                      <p:tavLst>
                                        <p:tav tm="0">
                                          <p:val>
                                            <p:strVal val="ppt_w"/>
                                          </p:val>
                                        </p:tav>
                                        <p:tav tm="100000">
                                          <p:val>
                                            <p:strVal val="#ppt_w+0"/>
                                          </p:val>
                                        </p:tav>
                                      </p:tavLst>
                                    </p:anim>
                                    <p:anim to="" calcmode="lin" valueType="num">
                                      <p:cBhvr>
                                        <p:cTn id="90" dur="1500" fill="hold">
                                          <p:stCondLst>
                                            <p:cond delay="0"/>
                                          </p:stCondLst>
                                        </p:cTn>
                                        <p:tgtEl>
                                          <p:spTgt spid="2"/>
                                        </p:tgtEl>
                                        <p:attrNameLst>
                                          <p:attrName>ppt_h</p:attrName>
                                        </p:attrNameLst>
                                      </p:cBhvr>
                                      <p:tavLst>
                                        <p:tav tm="0">
                                          <p:val>
                                            <p:strVal val="ppt_h"/>
                                          </p:val>
                                        </p:tav>
                                        <p:tav tm="100000">
                                          <p:val>
                                            <p:strVal val="#ppt_h+0"/>
                                          </p:val>
                                        </p:tav>
                                      </p:tavLst>
                                    </p:anim>
                                  </p:childTnLst>
                                </p:cTn>
                              </p:par>
                              <p:par>
                                <p:cTn id="91" presetID="35" presetClass="path" presetSubtype="0" accel="50000" decel="50000" fill="hold" nodeType="withEffect">
                                  <p:stCondLst>
                                    <p:cond delay="0"/>
                                  </p:stCondLst>
                                  <p:childTnLst>
                                    <p:anim to="" calcmode="lin" valueType="num">
                                      <p:cBhvr>
                                        <p:cTn id="92" dur="1500" fill="hold">
                                          <p:stCondLst>
                                            <p:cond delay="0"/>
                                          </p:stCondLst>
                                        </p:cTn>
                                        <p:tgtEl>
                                          <p:spTgt spid="6"/>
                                        </p:tgtEl>
                                        <p:attrNameLst>
                                          <p:attrName>ppt_x</p:attrName>
                                        </p:attrNameLst>
                                      </p:cBhvr>
                                      <p:tavLst>
                                        <p:tav tm="0">
                                          <p:val>
                                            <p:strVal val="ppt_x"/>
                                          </p:val>
                                        </p:tav>
                                        <p:tav tm="40000">
                                          <p:val>
                                            <p:fltVal val="1.20828"/>
                                          </p:val>
                                        </p:tav>
                                        <p:tav tm="50000">
                                          <p:val>
                                            <p:fltVal val="1.20828"/>
                                          </p:val>
                                        </p:tav>
                                        <p:tav tm="55000">
                                          <p:val>
                                            <p:fltVal val="-0.20828"/>
                                          </p:val>
                                        </p:tav>
                                        <p:tav tm="60000">
                                          <p:val>
                                            <p:fltVal val="-0.20828"/>
                                          </p:val>
                                        </p:tav>
                                        <p:tav tm="100000">
                                          <p:val>
                                            <p:fltVal val="0.12846"/>
                                          </p:val>
                                        </p:tav>
                                      </p:tavLst>
                                    </p:anim>
                                    <p:anim to="" calcmode="lin" valueType="num">
                                      <p:cBhvr>
                                        <p:cTn id="93" dur="1500" fill="hold">
                                          <p:stCondLst>
                                            <p:cond delay="0"/>
                                          </p:stCondLst>
                                        </p:cTn>
                                        <p:tgtEl>
                                          <p:spTgt spid="6"/>
                                        </p:tgtEl>
                                        <p:attrNameLst>
                                          <p:attrName>ppt_y</p:attrName>
                                        </p:attrNameLst>
                                      </p:cBhvr>
                                      <p:tavLst>
                                        <p:tav tm="0">
                                          <p:val>
                                            <p:strVal val="ppt_y"/>
                                          </p:val>
                                        </p:tav>
                                        <p:tav tm="40000">
                                          <p:val>
                                            <p:strVal val="ppt_y"/>
                                          </p:val>
                                        </p:tav>
                                        <p:tav tm="50000">
                                          <p:val>
                                            <p:fltVal val="1.55537"/>
                                          </p:val>
                                        </p:tav>
                                        <p:tav tm="55000">
                                          <p:val>
                                            <p:fltVal val="1.55537"/>
                                          </p:val>
                                        </p:tav>
                                        <p:tav tm="60000">
                                          <p:val>
                                            <p:fltVal val="0.96162"/>
                                          </p:val>
                                        </p:tav>
                                        <p:tav tm="100000">
                                          <p:val>
                                            <p:fltVal val="0.96162"/>
                                          </p:val>
                                        </p:tav>
                                      </p:tavLst>
                                    </p:anim>
                                    <p:anim to="" calcmode="lin" valueType="num">
                                      <p:cBhvr>
                                        <p:cTn id="94" dur="1500" fill="hold">
                                          <p:stCondLst>
                                            <p:cond delay="0"/>
                                          </p:stCondLst>
                                        </p:cTn>
                                        <p:tgtEl>
                                          <p:spTgt spid="6"/>
                                        </p:tgtEl>
                                        <p:attrNameLst>
                                          <p:attrName>ppt_w</p:attrName>
                                        </p:attrNameLst>
                                      </p:cBhvr>
                                      <p:tavLst>
                                        <p:tav tm="0">
                                          <p:val>
                                            <p:strVal val="ppt_w"/>
                                          </p:val>
                                        </p:tav>
                                        <p:tav tm="100000">
                                          <p:val>
                                            <p:strVal val="#ppt_w+0"/>
                                          </p:val>
                                        </p:tav>
                                      </p:tavLst>
                                    </p:anim>
                                    <p:anim to="" calcmode="lin" valueType="num">
                                      <p:cBhvr>
                                        <p:cTn id="95" dur="1500" fill="hold">
                                          <p:stCondLst>
                                            <p:cond delay="0"/>
                                          </p:stCondLst>
                                        </p:cTn>
                                        <p:tgtEl>
                                          <p:spTgt spid="6"/>
                                        </p:tgtEl>
                                        <p:attrNameLst>
                                          <p:attrName>ppt_h</p:attrName>
                                        </p:attrNameLst>
                                      </p:cBhvr>
                                      <p:tavLst>
                                        <p:tav tm="0">
                                          <p:val>
                                            <p:strVal val="ppt_h"/>
                                          </p:val>
                                        </p:tav>
                                        <p:tav tm="100000">
                                          <p:val>
                                            <p:strVal val="#ppt_h+0"/>
                                          </p:val>
                                        </p:tav>
                                      </p:tavLst>
                                    </p:anim>
                                  </p:childTnLst>
                                </p:cTn>
                              </p:par>
                              <p:par>
                                <p:cTn id="96" presetID="35" presetClass="path" presetSubtype="0" accel="50000" decel="50000" fill="hold" nodeType="withEffect">
                                  <p:stCondLst>
                                    <p:cond delay="0"/>
                                  </p:stCondLst>
                                  <p:childTnLst>
                                    <p:anim to="" calcmode="lin" valueType="num">
                                      <p:cBhvr>
                                        <p:cTn id="97" dur="1500" fill="hold">
                                          <p:stCondLst>
                                            <p:cond delay="0"/>
                                          </p:stCondLst>
                                        </p:cTn>
                                        <p:tgtEl>
                                          <p:spTgt spid="8"/>
                                        </p:tgtEl>
                                        <p:attrNameLst>
                                          <p:attrName>ppt_x</p:attrName>
                                        </p:attrNameLst>
                                      </p:cBhvr>
                                      <p:tavLst>
                                        <p:tav tm="0">
                                          <p:val>
                                            <p:strVal val="ppt_x"/>
                                          </p:val>
                                        </p:tav>
                                        <p:tav tm="100000">
                                          <p:val>
                                            <p:strVal val="#ppt_x+-0.2398958"/>
                                          </p:val>
                                        </p:tav>
                                      </p:tavLst>
                                    </p:anim>
                                    <p:anim to="" calcmode="lin" valueType="num">
                                      <p:cBhvr>
                                        <p:cTn id="98" dur="1500" fill="hold">
                                          <p:stCondLst>
                                            <p:cond delay="0"/>
                                          </p:stCondLst>
                                        </p:cTn>
                                        <p:tgtEl>
                                          <p:spTgt spid="8"/>
                                        </p:tgtEl>
                                        <p:attrNameLst>
                                          <p:attrName>ppt_y</p:attrName>
                                        </p:attrNameLst>
                                      </p:cBhvr>
                                      <p:tavLst>
                                        <p:tav tm="0">
                                          <p:val>
                                            <p:strVal val="ppt_y"/>
                                          </p:val>
                                        </p:tav>
                                        <p:tav tm="100000">
                                          <p:val>
                                            <p:strVal val="#ppt_y+0.107963"/>
                                          </p:val>
                                        </p:tav>
                                      </p:tavLst>
                                    </p:anim>
                                    <p:anim to="" calcmode="lin" valueType="num">
                                      <p:cBhvr>
                                        <p:cTn id="99" dur="1500" fill="hold">
                                          <p:stCondLst>
                                            <p:cond delay="0"/>
                                          </p:stCondLst>
                                        </p:cTn>
                                        <p:tgtEl>
                                          <p:spTgt spid="8"/>
                                        </p:tgtEl>
                                        <p:attrNameLst>
                                          <p:attrName>ppt_w</p:attrName>
                                        </p:attrNameLst>
                                      </p:cBhvr>
                                      <p:tavLst>
                                        <p:tav tm="0">
                                          <p:val>
                                            <p:strVal val="ppt_w"/>
                                          </p:val>
                                        </p:tav>
                                        <p:tav tm="100000">
                                          <p:val>
                                            <p:strVal val="#ppt_w+0"/>
                                          </p:val>
                                        </p:tav>
                                      </p:tavLst>
                                    </p:anim>
                                    <p:anim to="" calcmode="lin" valueType="num">
                                      <p:cBhvr>
                                        <p:cTn id="100" dur="1500" fill="hold">
                                          <p:stCondLst>
                                            <p:cond delay="0"/>
                                          </p:stCondLst>
                                        </p:cTn>
                                        <p:tgtEl>
                                          <p:spTgt spid="8"/>
                                        </p:tgtEl>
                                        <p:attrNameLst>
                                          <p:attrName>ppt_h</p:attrName>
                                        </p:attrNameLst>
                                      </p:cBhvr>
                                      <p:tavLst>
                                        <p:tav tm="0">
                                          <p:val>
                                            <p:strVal val="ppt_h"/>
                                          </p:val>
                                        </p:tav>
                                        <p:tav tm="100000">
                                          <p:val>
                                            <p:strVal val="#ppt_h+0"/>
                                          </p:val>
                                        </p:tav>
                                      </p:tavLst>
                                    </p:anim>
                                  </p:childTnLst>
                                </p:cTn>
                              </p:par>
                              <p:par>
                                <p:cTn id="101" presetID="35" presetClass="path" presetSubtype="0" accel="50000" decel="50000" fill="hold" nodeType="withEffect">
                                  <p:stCondLst>
                                    <p:cond delay="0"/>
                                  </p:stCondLst>
                                  <p:childTnLst>
                                    <p:anim to="" calcmode="lin" valueType="num">
                                      <p:cBhvr>
                                        <p:cTn id="102" dur="1500" fill="hold">
                                          <p:stCondLst>
                                            <p:cond delay="0"/>
                                          </p:stCondLst>
                                        </p:cTn>
                                        <p:tgtEl>
                                          <p:spTgt spid="10"/>
                                        </p:tgtEl>
                                        <p:attrNameLst>
                                          <p:attrName>ppt_x</p:attrName>
                                        </p:attrNameLst>
                                      </p:cBhvr>
                                      <p:tavLst>
                                        <p:tav tm="0">
                                          <p:val>
                                            <p:strVal val="ppt_x"/>
                                          </p:val>
                                        </p:tav>
                                        <p:tav tm="100000">
                                          <p:val>
                                            <p:strVal val="#ppt_x+-0.2390625"/>
                                          </p:val>
                                        </p:tav>
                                      </p:tavLst>
                                    </p:anim>
                                    <p:anim to="" calcmode="lin" valueType="num">
                                      <p:cBhvr>
                                        <p:cTn id="103" dur="1500" fill="hold">
                                          <p:stCondLst>
                                            <p:cond delay="0"/>
                                          </p:stCondLst>
                                        </p:cTn>
                                        <p:tgtEl>
                                          <p:spTgt spid="10"/>
                                        </p:tgtEl>
                                        <p:attrNameLst>
                                          <p:attrName>ppt_y</p:attrName>
                                        </p:attrNameLst>
                                      </p:cBhvr>
                                      <p:tavLst>
                                        <p:tav tm="0">
                                          <p:val>
                                            <p:strVal val="ppt_y"/>
                                          </p:val>
                                        </p:tav>
                                        <p:tav tm="100000">
                                          <p:val>
                                            <p:strVal val="#ppt_y+-0.107963"/>
                                          </p:val>
                                        </p:tav>
                                      </p:tavLst>
                                    </p:anim>
                                    <p:anim to="" calcmode="lin" valueType="num">
                                      <p:cBhvr>
                                        <p:cTn id="104" dur="1500" fill="hold">
                                          <p:stCondLst>
                                            <p:cond delay="0"/>
                                          </p:stCondLst>
                                        </p:cTn>
                                        <p:tgtEl>
                                          <p:spTgt spid="10"/>
                                        </p:tgtEl>
                                        <p:attrNameLst>
                                          <p:attrName>ppt_w</p:attrName>
                                        </p:attrNameLst>
                                      </p:cBhvr>
                                      <p:tavLst>
                                        <p:tav tm="0">
                                          <p:val>
                                            <p:strVal val="ppt_w"/>
                                          </p:val>
                                        </p:tav>
                                        <p:tav tm="100000">
                                          <p:val>
                                            <p:strVal val="#ppt_w+0"/>
                                          </p:val>
                                        </p:tav>
                                      </p:tavLst>
                                    </p:anim>
                                    <p:anim to="" calcmode="lin" valueType="num">
                                      <p:cBhvr>
                                        <p:cTn id="105" dur="1500" fill="hold">
                                          <p:stCondLst>
                                            <p:cond delay="0"/>
                                          </p:stCondLst>
                                        </p:cTn>
                                        <p:tgtEl>
                                          <p:spTgt spid="10"/>
                                        </p:tgtEl>
                                        <p:attrNameLst>
                                          <p:attrName>ppt_h</p:attrName>
                                        </p:attrNameLst>
                                      </p:cBhvr>
                                      <p:tavLst>
                                        <p:tav tm="0">
                                          <p:val>
                                            <p:strVal val="ppt_h"/>
                                          </p:val>
                                        </p:tav>
                                        <p:tav tm="100000">
                                          <p:val>
                                            <p:strVal val="#ppt_h+0"/>
                                          </p:val>
                                        </p:tav>
                                      </p:tavLst>
                                    </p:anim>
                                  </p:childTnLst>
                                </p:cTn>
                              </p:par>
                              <p:par>
                                <p:cTn id="106" presetID="35" presetClass="path" presetSubtype="0" accel="50000" decel="50000" fill="hold" nodeType="withEffect">
                                  <p:stCondLst>
                                    <p:cond delay="0"/>
                                  </p:stCondLst>
                                  <p:childTnLst>
                                    <p:anim to="" calcmode="lin" valueType="num">
                                      <p:cBhvr>
                                        <p:cTn id="107" dur="1500" fill="hold">
                                          <p:stCondLst>
                                            <p:cond delay="0"/>
                                          </p:stCondLst>
                                        </p:cTn>
                                        <p:tgtEl>
                                          <p:spTgt spid="12"/>
                                        </p:tgtEl>
                                        <p:attrNameLst>
                                          <p:attrName>ppt_x</p:attrName>
                                        </p:attrNameLst>
                                      </p:cBhvr>
                                      <p:tavLst>
                                        <p:tav tm="0">
                                          <p:val>
                                            <p:strVal val="ppt_x"/>
                                          </p:val>
                                        </p:tav>
                                        <p:tav tm="100000">
                                          <p:val>
                                            <p:strVal val="#ppt_x+-0.1316146"/>
                                          </p:val>
                                        </p:tav>
                                      </p:tavLst>
                                    </p:anim>
                                    <p:anim to="" calcmode="lin" valueType="num">
                                      <p:cBhvr>
                                        <p:cTn id="108" dur="1500" fill="hold">
                                          <p:stCondLst>
                                            <p:cond delay="0"/>
                                          </p:stCondLst>
                                        </p:cTn>
                                        <p:tgtEl>
                                          <p:spTgt spid="12"/>
                                        </p:tgtEl>
                                        <p:attrNameLst>
                                          <p:attrName>ppt_y</p:attrName>
                                        </p:attrNameLst>
                                      </p:cBhvr>
                                      <p:tavLst>
                                        <p:tav tm="0">
                                          <p:val>
                                            <p:strVal val="ppt_y"/>
                                          </p:val>
                                        </p:tav>
                                        <p:tav tm="100000">
                                          <p:val>
                                            <p:strVal val="#ppt_y+-0.3241667"/>
                                          </p:val>
                                        </p:tav>
                                      </p:tavLst>
                                    </p:anim>
                                    <p:anim to="" calcmode="lin" valueType="num">
                                      <p:cBhvr>
                                        <p:cTn id="109" dur="1500" fill="hold">
                                          <p:stCondLst>
                                            <p:cond delay="0"/>
                                          </p:stCondLst>
                                        </p:cTn>
                                        <p:tgtEl>
                                          <p:spTgt spid="12"/>
                                        </p:tgtEl>
                                        <p:attrNameLst>
                                          <p:attrName>ppt_w</p:attrName>
                                        </p:attrNameLst>
                                      </p:cBhvr>
                                      <p:tavLst>
                                        <p:tav tm="0">
                                          <p:val>
                                            <p:strVal val="ppt_w"/>
                                          </p:val>
                                        </p:tav>
                                        <p:tav tm="100000">
                                          <p:val>
                                            <p:strVal val="#ppt_w+0"/>
                                          </p:val>
                                        </p:tav>
                                      </p:tavLst>
                                    </p:anim>
                                    <p:anim to="" calcmode="lin" valueType="num">
                                      <p:cBhvr>
                                        <p:cTn id="110" dur="1500" fill="hold">
                                          <p:stCondLst>
                                            <p:cond delay="0"/>
                                          </p:stCondLst>
                                        </p:cTn>
                                        <p:tgtEl>
                                          <p:spTgt spid="12"/>
                                        </p:tgtEl>
                                        <p:attrNameLst>
                                          <p:attrName>ppt_h</p:attrName>
                                        </p:attrNameLst>
                                      </p:cBhvr>
                                      <p:tavLst>
                                        <p:tav tm="0">
                                          <p:val>
                                            <p:strVal val="ppt_h"/>
                                          </p:val>
                                        </p:tav>
                                        <p:tav tm="100000">
                                          <p:val>
                                            <p:strVal val="#ppt_h+0"/>
                                          </p:val>
                                        </p:tav>
                                      </p:tavLst>
                                    </p:anim>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nodeType="clickEffect">
                                  <p:stCondLst>
                                    <p:cond delay="0"/>
                                  </p:stCondLst>
                                  <p:childTnLst>
                                    <p:anim to="" calcmode="lin" valueType="num">
                                      <p:cBhvr>
                                        <p:cTn id="114" dur="1500" fill="hold">
                                          <p:stCondLst>
                                            <p:cond delay="0"/>
                                          </p:stCondLst>
                                        </p:cTn>
                                        <p:tgtEl>
                                          <p:spTgt spid="2"/>
                                        </p:tgtEl>
                                        <p:attrNameLst>
                                          <p:attrName>ppt_x</p:attrName>
                                        </p:attrNameLst>
                                      </p:cBhvr>
                                      <p:tavLst>
                                        <p:tav tm="0">
                                          <p:val>
                                            <p:strVal val="ppt_x"/>
                                          </p:val>
                                        </p:tav>
                                        <p:tav tm="40000">
                                          <p:val>
                                            <p:fltVal val="1.20828"/>
                                          </p:val>
                                        </p:tav>
                                        <p:tav tm="50000">
                                          <p:val>
                                            <p:fltVal val="1.20828"/>
                                          </p:val>
                                        </p:tav>
                                        <p:tav tm="55000">
                                          <p:val>
                                            <p:fltVal val="-0.20828"/>
                                          </p:val>
                                        </p:tav>
                                        <p:tav tm="60000">
                                          <p:val>
                                            <p:fltVal val="-0.20828"/>
                                          </p:val>
                                        </p:tav>
                                        <p:tav tm="100000">
                                          <p:val>
                                            <p:fltVal val="0.12846"/>
                                          </p:val>
                                        </p:tav>
                                      </p:tavLst>
                                    </p:anim>
                                    <p:anim to="" calcmode="lin" valueType="num">
                                      <p:cBhvr>
                                        <p:cTn id="115" dur="1500" fill="hold">
                                          <p:stCondLst>
                                            <p:cond delay="0"/>
                                          </p:stCondLst>
                                        </p:cTn>
                                        <p:tgtEl>
                                          <p:spTgt spid="2"/>
                                        </p:tgtEl>
                                        <p:attrNameLst>
                                          <p:attrName>ppt_y</p:attrName>
                                        </p:attrNameLst>
                                      </p:cBhvr>
                                      <p:tavLst>
                                        <p:tav tm="0">
                                          <p:val>
                                            <p:strVal val="ppt_y"/>
                                          </p:val>
                                        </p:tav>
                                        <p:tav tm="40000">
                                          <p:val>
                                            <p:strVal val="ppt_y"/>
                                          </p:val>
                                        </p:tav>
                                        <p:tav tm="50000">
                                          <p:val>
                                            <p:fltVal val="1.55537"/>
                                          </p:val>
                                        </p:tav>
                                        <p:tav tm="55000">
                                          <p:val>
                                            <p:fltVal val="1.55537"/>
                                          </p:val>
                                        </p:tav>
                                        <p:tav tm="60000">
                                          <p:val>
                                            <p:fltVal val="0.96162"/>
                                          </p:val>
                                        </p:tav>
                                        <p:tav tm="100000">
                                          <p:val>
                                            <p:fltVal val="0.96162"/>
                                          </p:val>
                                        </p:tav>
                                      </p:tavLst>
                                    </p:anim>
                                    <p:anim to="" calcmode="lin" valueType="num">
                                      <p:cBhvr>
                                        <p:cTn id="116" dur="1500" fill="hold">
                                          <p:stCondLst>
                                            <p:cond delay="0"/>
                                          </p:stCondLst>
                                        </p:cTn>
                                        <p:tgtEl>
                                          <p:spTgt spid="2"/>
                                        </p:tgtEl>
                                        <p:attrNameLst>
                                          <p:attrName>ppt_w</p:attrName>
                                        </p:attrNameLst>
                                      </p:cBhvr>
                                      <p:tavLst>
                                        <p:tav tm="0">
                                          <p:val>
                                            <p:strVal val="ppt_w"/>
                                          </p:val>
                                        </p:tav>
                                        <p:tav tm="100000">
                                          <p:val>
                                            <p:strVal val="#ppt_w+0"/>
                                          </p:val>
                                        </p:tav>
                                      </p:tavLst>
                                    </p:anim>
                                    <p:anim to="" calcmode="lin" valueType="num">
                                      <p:cBhvr>
                                        <p:cTn id="117" dur="1500" fill="hold">
                                          <p:stCondLst>
                                            <p:cond delay="0"/>
                                          </p:stCondLst>
                                        </p:cTn>
                                        <p:tgtEl>
                                          <p:spTgt spid="2"/>
                                        </p:tgtEl>
                                        <p:attrNameLst>
                                          <p:attrName>ppt_h</p:attrName>
                                        </p:attrNameLst>
                                      </p:cBhvr>
                                      <p:tavLst>
                                        <p:tav tm="0">
                                          <p:val>
                                            <p:strVal val="ppt_h"/>
                                          </p:val>
                                        </p:tav>
                                        <p:tav tm="100000">
                                          <p:val>
                                            <p:strVal val="#ppt_h+0"/>
                                          </p:val>
                                        </p:tav>
                                      </p:tavLst>
                                    </p:anim>
                                  </p:childTnLst>
                                </p:cTn>
                              </p:par>
                              <p:par>
                                <p:cTn id="118" presetID="35" presetClass="path" presetSubtype="0" accel="50000" decel="50000" fill="hold" nodeType="withEffect">
                                  <p:stCondLst>
                                    <p:cond delay="0"/>
                                  </p:stCondLst>
                                  <p:childTnLst>
                                    <p:anim to="" calcmode="lin" valueType="num">
                                      <p:cBhvr>
                                        <p:cTn id="119" dur="1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120" dur="1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121" dur="1500" fill="hold">
                                          <p:stCondLst>
                                            <p:cond delay="0"/>
                                          </p:stCondLst>
                                        </p:cTn>
                                        <p:tgtEl>
                                          <p:spTgt spid="6"/>
                                        </p:tgtEl>
                                        <p:attrNameLst>
                                          <p:attrName>ppt_w</p:attrName>
                                        </p:attrNameLst>
                                      </p:cBhvr>
                                      <p:tavLst>
                                        <p:tav tm="0">
                                          <p:val>
                                            <p:strVal val="ppt_w"/>
                                          </p:val>
                                        </p:tav>
                                        <p:tav tm="100000">
                                          <p:val>
                                            <p:strVal val="#ppt_w+0"/>
                                          </p:val>
                                        </p:tav>
                                      </p:tavLst>
                                    </p:anim>
                                    <p:anim to="" calcmode="lin" valueType="num">
                                      <p:cBhvr>
                                        <p:cTn id="122" dur="1500" fill="hold">
                                          <p:stCondLst>
                                            <p:cond delay="0"/>
                                          </p:stCondLst>
                                        </p:cTn>
                                        <p:tgtEl>
                                          <p:spTgt spid="6"/>
                                        </p:tgtEl>
                                        <p:attrNameLst>
                                          <p:attrName>ppt_h</p:attrName>
                                        </p:attrNameLst>
                                      </p:cBhvr>
                                      <p:tavLst>
                                        <p:tav tm="0">
                                          <p:val>
                                            <p:strVal val="ppt_h"/>
                                          </p:val>
                                        </p:tav>
                                        <p:tav tm="100000">
                                          <p:val>
                                            <p:strVal val="#ppt_h+0"/>
                                          </p:val>
                                        </p:tav>
                                      </p:tavLst>
                                    </p:anim>
                                  </p:childTnLst>
                                </p:cTn>
                              </p:par>
                              <p:par>
                                <p:cTn id="123" presetID="35" presetClass="path" presetSubtype="0" accel="50000" decel="50000" fill="hold" nodeType="withEffect">
                                  <p:stCondLst>
                                    <p:cond delay="0"/>
                                  </p:stCondLst>
                                  <p:childTnLst>
                                    <p:anim to="" calcmode="lin" valueType="num">
                                      <p:cBhvr>
                                        <p:cTn id="124" dur="1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125" dur="1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126" dur="1500" fill="hold">
                                          <p:stCondLst>
                                            <p:cond delay="0"/>
                                          </p:stCondLst>
                                        </p:cTn>
                                        <p:tgtEl>
                                          <p:spTgt spid="8"/>
                                        </p:tgtEl>
                                        <p:attrNameLst>
                                          <p:attrName>ppt_w</p:attrName>
                                        </p:attrNameLst>
                                      </p:cBhvr>
                                      <p:tavLst>
                                        <p:tav tm="0">
                                          <p:val>
                                            <p:strVal val="ppt_w"/>
                                          </p:val>
                                        </p:tav>
                                        <p:tav tm="100000">
                                          <p:val>
                                            <p:strVal val="#ppt_w+0"/>
                                          </p:val>
                                        </p:tav>
                                      </p:tavLst>
                                    </p:anim>
                                    <p:anim to="" calcmode="lin" valueType="num">
                                      <p:cBhvr>
                                        <p:cTn id="127" dur="1500" fill="hold">
                                          <p:stCondLst>
                                            <p:cond delay="0"/>
                                          </p:stCondLst>
                                        </p:cTn>
                                        <p:tgtEl>
                                          <p:spTgt spid="8"/>
                                        </p:tgtEl>
                                        <p:attrNameLst>
                                          <p:attrName>ppt_h</p:attrName>
                                        </p:attrNameLst>
                                      </p:cBhvr>
                                      <p:tavLst>
                                        <p:tav tm="0">
                                          <p:val>
                                            <p:strVal val="ppt_h"/>
                                          </p:val>
                                        </p:tav>
                                        <p:tav tm="100000">
                                          <p:val>
                                            <p:strVal val="#ppt_h+0"/>
                                          </p:val>
                                        </p:tav>
                                      </p:tavLst>
                                    </p:anim>
                                  </p:childTnLst>
                                </p:cTn>
                              </p:par>
                              <p:par>
                                <p:cTn id="128" presetID="35" presetClass="path" presetSubtype="0" accel="50000" decel="50000" fill="hold" nodeType="withEffect">
                                  <p:stCondLst>
                                    <p:cond delay="0"/>
                                  </p:stCondLst>
                                  <p:childTnLst>
                                    <p:anim to="" calcmode="lin" valueType="num">
                                      <p:cBhvr>
                                        <p:cTn id="129" dur="1500" fill="hold">
                                          <p:stCondLst>
                                            <p:cond delay="0"/>
                                          </p:stCondLst>
                                        </p:cTn>
                                        <p:tgtEl>
                                          <p:spTgt spid="10"/>
                                        </p:tgtEl>
                                        <p:attrNameLst>
                                          <p:attrName>ppt_x</p:attrName>
                                        </p:attrNameLst>
                                      </p:cBhvr>
                                      <p:tavLst>
                                        <p:tav tm="0">
                                          <p:val>
                                            <p:strVal val="ppt_x"/>
                                          </p:val>
                                        </p:tav>
                                        <p:tav tm="100000">
                                          <p:val>
                                            <p:strVal val="#ppt_x+0"/>
                                          </p:val>
                                        </p:tav>
                                      </p:tavLst>
                                    </p:anim>
                                    <p:anim to="" calcmode="lin" valueType="num">
                                      <p:cBhvr>
                                        <p:cTn id="130" dur="1500" fill="hold">
                                          <p:stCondLst>
                                            <p:cond delay="0"/>
                                          </p:stCondLst>
                                        </p:cTn>
                                        <p:tgtEl>
                                          <p:spTgt spid="10"/>
                                        </p:tgtEl>
                                        <p:attrNameLst>
                                          <p:attrName>ppt_y</p:attrName>
                                        </p:attrNameLst>
                                      </p:cBhvr>
                                      <p:tavLst>
                                        <p:tav tm="0">
                                          <p:val>
                                            <p:strVal val="ppt_y"/>
                                          </p:val>
                                        </p:tav>
                                        <p:tav tm="100000">
                                          <p:val>
                                            <p:strVal val="#ppt_y+0"/>
                                          </p:val>
                                        </p:tav>
                                      </p:tavLst>
                                    </p:anim>
                                    <p:anim to="" calcmode="lin" valueType="num">
                                      <p:cBhvr>
                                        <p:cTn id="131" dur="1500" fill="hold">
                                          <p:stCondLst>
                                            <p:cond delay="0"/>
                                          </p:stCondLst>
                                        </p:cTn>
                                        <p:tgtEl>
                                          <p:spTgt spid="10"/>
                                        </p:tgtEl>
                                        <p:attrNameLst>
                                          <p:attrName>ppt_w</p:attrName>
                                        </p:attrNameLst>
                                      </p:cBhvr>
                                      <p:tavLst>
                                        <p:tav tm="0">
                                          <p:val>
                                            <p:strVal val="ppt_w"/>
                                          </p:val>
                                        </p:tav>
                                        <p:tav tm="100000">
                                          <p:val>
                                            <p:strVal val="#ppt_w+0"/>
                                          </p:val>
                                        </p:tav>
                                      </p:tavLst>
                                    </p:anim>
                                    <p:anim to="" calcmode="lin" valueType="num">
                                      <p:cBhvr>
                                        <p:cTn id="132" dur="1500" fill="hold">
                                          <p:stCondLst>
                                            <p:cond delay="0"/>
                                          </p:stCondLst>
                                        </p:cTn>
                                        <p:tgtEl>
                                          <p:spTgt spid="10"/>
                                        </p:tgtEl>
                                        <p:attrNameLst>
                                          <p:attrName>ppt_h</p:attrName>
                                        </p:attrNameLst>
                                      </p:cBhvr>
                                      <p:tavLst>
                                        <p:tav tm="0">
                                          <p:val>
                                            <p:strVal val="ppt_h"/>
                                          </p:val>
                                        </p:tav>
                                        <p:tav tm="100000">
                                          <p:val>
                                            <p:strVal val="#ppt_h+0"/>
                                          </p:val>
                                        </p:tav>
                                      </p:tavLst>
                                    </p:anim>
                                  </p:childTnLst>
                                </p:cTn>
                              </p:par>
                              <p:par>
                                <p:cTn id="133" presetID="35" presetClass="path" presetSubtype="0" accel="50000" decel="50000" fill="hold" nodeType="withEffect">
                                  <p:stCondLst>
                                    <p:cond delay="0"/>
                                  </p:stCondLst>
                                  <p:childTnLst>
                                    <p:anim to="" calcmode="lin" valueType="num">
                                      <p:cBhvr>
                                        <p:cTn id="134" dur="1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35" dur="1500" fill="hold">
                                          <p:stCondLst>
                                            <p:cond delay="0"/>
                                          </p:stCondLst>
                                        </p:cTn>
                                        <p:tgtEl>
                                          <p:spTgt spid="12"/>
                                        </p:tgtEl>
                                        <p:attrNameLst>
                                          <p:attrName>ppt_y</p:attrName>
                                        </p:attrNameLst>
                                      </p:cBhvr>
                                      <p:tavLst>
                                        <p:tav tm="0">
                                          <p:val>
                                            <p:strVal val="ppt_y"/>
                                          </p:val>
                                        </p:tav>
                                        <p:tav tm="100000">
                                          <p:val>
                                            <p:strVal val="#ppt_y+0"/>
                                          </p:val>
                                        </p:tav>
                                      </p:tavLst>
                                    </p:anim>
                                    <p:anim to="" calcmode="lin" valueType="num">
                                      <p:cBhvr>
                                        <p:cTn id="136" dur="1500" fill="hold">
                                          <p:stCondLst>
                                            <p:cond delay="0"/>
                                          </p:stCondLst>
                                        </p:cTn>
                                        <p:tgtEl>
                                          <p:spTgt spid="12"/>
                                        </p:tgtEl>
                                        <p:attrNameLst>
                                          <p:attrName>ppt_w</p:attrName>
                                        </p:attrNameLst>
                                      </p:cBhvr>
                                      <p:tavLst>
                                        <p:tav tm="0">
                                          <p:val>
                                            <p:strVal val="ppt_w"/>
                                          </p:val>
                                        </p:tav>
                                        <p:tav tm="100000">
                                          <p:val>
                                            <p:strVal val="#ppt_w+0"/>
                                          </p:val>
                                        </p:tav>
                                      </p:tavLst>
                                    </p:anim>
                                    <p:anim to="" calcmode="lin" valueType="num">
                                      <p:cBhvr>
                                        <p:cTn id="137" dur="1500" fill="hold">
                                          <p:stCondLst>
                                            <p:cond delay="0"/>
                                          </p:stCondLst>
                                        </p:cTn>
                                        <p:tgtEl>
                                          <p:spTgt spid="12"/>
                                        </p:tgtEl>
                                        <p:attrNameLst>
                                          <p:attrName>ppt_h</p:attrName>
                                        </p:attrNameLst>
                                      </p:cBhvr>
                                      <p:tavLst>
                                        <p:tav tm="0">
                                          <p:val>
                                            <p:strVal val="ppt_h"/>
                                          </p:val>
                                        </p:tav>
                                        <p:tav tm="100000">
                                          <p:val>
                                            <p:strVal val="#ppt_h+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0" y="0"/>
            <a:ext cx="12198350" cy="400050"/>
          </a:xfrm>
          <a:prstGeom prst="rect">
            <a:avLst/>
          </a:prstGeom>
        </p:spPr>
      </p:pic>
      <p:sp>
        <p:nvSpPr>
          <p:cNvPr id="4" name="文本框 3"/>
          <p:cNvSpPr txBox="1"/>
          <p:nvPr/>
        </p:nvSpPr>
        <p:spPr>
          <a:xfrm>
            <a:off x="-6350" y="400050"/>
            <a:ext cx="4070350" cy="521970"/>
          </a:xfrm>
          <a:prstGeom prst="rect">
            <a:avLst/>
          </a:prstGeom>
          <a:noFill/>
        </p:spPr>
        <p:txBody>
          <a:bodyPr wrap="square" rtlCol="0">
            <a:spAutoFit/>
          </a:bodyPr>
          <a:p>
            <a:r>
              <a:rPr lang="zh-CN" altLang="en-US" sz="2800" b="1">
                <a:latin typeface="仿宋" panose="02010609060101010101" charset="-122"/>
                <a:ea typeface="仿宋" panose="02010609060101010101" charset="-122"/>
              </a:rPr>
              <a:t>（二）制度建设</a:t>
            </a:r>
            <a:endParaRPr lang="zh-CN" altLang="en-US" sz="2800" b="1">
              <a:latin typeface="仿宋" panose="02010609060101010101" charset="-122"/>
              <a:ea typeface="仿宋" panose="02010609060101010101" charset="-122"/>
            </a:endParaRPr>
          </a:p>
        </p:txBody>
      </p:sp>
      <p:sp>
        <p:nvSpPr>
          <p:cNvPr id="5" name="文本框 4"/>
          <p:cNvSpPr txBox="1"/>
          <p:nvPr/>
        </p:nvSpPr>
        <p:spPr>
          <a:xfrm>
            <a:off x="-6350" y="1005840"/>
            <a:ext cx="1503680" cy="460375"/>
          </a:xfrm>
          <a:prstGeom prst="rect">
            <a:avLst/>
          </a:prstGeom>
          <a:solidFill>
            <a:srgbClr val="C00000"/>
          </a:solidFill>
        </p:spPr>
        <p:txBody>
          <a:bodyPr wrap="square" rtlCol="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2" name="文本框 1"/>
          <p:cNvSpPr txBox="1"/>
          <p:nvPr/>
        </p:nvSpPr>
        <p:spPr>
          <a:xfrm>
            <a:off x="1497330" y="975360"/>
            <a:ext cx="6207760" cy="521970"/>
          </a:xfrm>
          <a:prstGeom prst="rect">
            <a:avLst/>
          </a:prstGeom>
          <a:noFill/>
        </p:spPr>
        <p:txBody>
          <a:bodyPr wrap="none" rtlCol="0" anchor="t">
            <a:spAutoFit/>
          </a:bodyPr>
          <a:p>
            <a:r>
              <a:rPr lang="zh-CN" altLang="en-US" sz="2800" b="1" spc="150">
                <a:solidFill>
                  <a:schemeClr val="tx1"/>
                </a:solidFill>
                <a:uFillTx/>
                <a:latin typeface="楷体" panose="02010609060101010101" charset="-122"/>
                <a:ea typeface="楷体" panose="02010609060101010101" charset="-122"/>
                <a:cs typeface="宋体" panose="02010600030101010101" pitchFamily="2" charset="-122"/>
                <a:sym typeface="+mn-ea"/>
              </a:rPr>
              <a:t>如何认识辽、西夏、金的管理制度？</a:t>
            </a:r>
            <a:endParaRPr lang="zh-CN" altLang="en-US" sz="2800" b="1" spc="150">
              <a:solidFill>
                <a:schemeClr val="tx1"/>
              </a:solidFill>
              <a:uFillTx/>
              <a:latin typeface="楷体" panose="02010609060101010101" charset="-122"/>
              <a:ea typeface="楷体" panose="02010609060101010101" charset="-122"/>
              <a:cs typeface="宋体" panose="02010600030101010101" pitchFamily="2" charset="-122"/>
              <a:sym typeface="+mn-ea"/>
            </a:endParaRPr>
          </a:p>
        </p:txBody>
      </p:sp>
      <p:sp>
        <p:nvSpPr>
          <p:cNvPr id="6" name="文本框 5"/>
          <p:cNvSpPr txBox="1"/>
          <p:nvPr/>
        </p:nvSpPr>
        <p:spPr>
          <a:xfrm>
            <a:off x="153670" y="1612265"/>
            <a:ext cx="11745595" cy="1383665"/>
          </a:xfrm>
          <a:prstGeom prst="rect">
            <a:avLst/>
          </a:prstGeom>
          <a:noFill/>
        </p:spPr>
        <p:txBody>
          <a:bodyPr wrap="square" rtlCol="0" anchor="t">
            <a:spAutoFit/>
          </a:bodyPr>
          <a:p>
            <a:pPr algn="l" fontAlgn="auto">
              <a:lnSpc>
                <a:spcPct val="100000"/>
              </a:lnSpc>
            </a:pPr>
            <a:r>
              <a:rPr lang="en-US" altLang="zh-CN" sz="2800" b="1">
                <a:solidFill>
                  <a:schemeClr val="tx1"/>
                </a:solidFill>
                <a:latin typeface="仿宋" panose="02010609060101010101" charset="-122"/>
                <a:ea typeface="仿宋" panose="02010609060101010101" charset="-122"/>
                <a:cs typeface="仿宋" panose="02010609060101010101" charset="-122"/>
                <a:sym typeface="+mn-ea"/>
              </a:rPr>
              <a:t>1</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特点：</a:t>
            </a:r>
            <a:endParaRPr lang="zh-CN" altLang="en-US" sz="2800" b="1">
              <a:solidFill>
                <a:schemeClr val="tx1"/>
              </a:solidFill>
              <a:latin typeface="仿宋" panose="02010609060101010101" charset="-122"/>
              <a:ea typeface="仿宋" panose="02010609060101010101" charset="-122"/>
              <a:cs typeface="仿宋" panose="02010609060101010101" charset="-122"/>
              <a:sym typeface="+mn-ea"/>
            </a:endParaRPr>
          </a:p>
          <a:p>
            <a:pPr algn="l" fontAlgn="auto">
              <a:lnSpc>
                <a:spcPct val="100000"/>
              </a:lnSpc>
            </a:pP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r>
              <a:rPr lang="en-US" altLang="zh-CN" sz="2800" b="1">
                <a:solidFill>
                  <a:schemeClr val="tx1"/>
                </a:solidFill>
                <a:latin typeface="仿宋" panose="02010609060101010101" charset="-122"/>
                <a:ea typeface="仿宋" panose="02010609060101010101" charset="-122"/>
                <a:cs typeface="仿宋" panose="02010609060101010101" charset="-122"/>
                <a:sym typeface="+mn-ea"/>
              </a:rPr>
              <a:t>1</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）学习汉族政治制度、</a:t>
            </a:r>
            <a:r>
              <a:rPr lang="zh-CN" altLang="en-US" sz="2800" b="1" smtClean="0">
                <a:latin typeface="仿宋" panose="02010609060101010101" charset="-122"/>
                <a:ea typeface="仿宋" panose="02010609060101010101" charset="-122"/>
                <a:cs typeface="仿宋" panose="02010609060101010101" charset="-122"/>
                <a:sym typeface="+mn-ea"/>
              </a:rPr>
              <a:t>同时保留</a:t>
            </a:r>
            <a:r>
              <a:rPr lang="zh-CN" altLang="en-US" sz="2800" b="1">
                <a:latin typeface="仿宋" panose="02010609060101010101" charset="-122"/>
                <a:ea typeface="仿宋" panose="02010609060101010101" charset="-122"/>
                <a:cs typeface="仿宋" panose="02010609060101010101" charset="-122"/>
                <a:sym typeface="+mn-ea"/>
              </a:rPr>
              <a:t>本</a:t>
            </a:r>
            <a:r>
              <a:rPr lang="zh-CN" altLang="en-US" sz="2800" b="1" smtClean="0">
                <a:latin typeface="仿宋" panose="02010609060101010101" charset="-122"/>
                <a:ea typeface="仿宋" panose="02010609060101010101" charset="-122"/>
                <a:cs typeface="仿宋" panose="02010609060101010101" charset="-122"/>
                <a:sym typeface="+mn-ea"/>
              </a:rPr>
              <a:t>民族的特色</a:t>
            </a:r>
            <a:endParaRPr lang="zh-CN" altLang="en-US" sz="2800" b="1">
              <a:solidFill>
                <a:schemeClr val="tx1"/>
              </a:solidFill>
              <a:latin typeface="仿宋" panose="02010609060101010101" charset="-122"/>
              <a:ea typeface="仿宋" panose="02010609060101010101" charset="-122"/>
              <a:cs typeface="仿宋" panose="02010609060101010101" charset="-122"/>
              <a:sym typeface="+mn-ea"/>
            </a:endParaRPr>
          </a:p>
          <a:p>
            <a:pPr algn="l" fontAlgn="auto">
              <a:lnSpc>
                <a:spcPct val="100000"/>
              </a:lnSpc>
            </a:pPr>
            <a:r>
              <a:rPr lang="zh-CN" altLang="en-US" sz="2800" b="1" smtClean="0">
                <a:solidFill>
                  <a:schemeClr val="tx1"/>
                </a:solidFill>
                <a:latin typeface="仿宋" panose="02010609060101010101" charset="-122"/>
                <a:ea typeface="仿宋" panose="02010609060101010101" charset="-122"/>
                <a:cs typeface="仿宋" panose="02010609060101010101" charset="-122"/>
                <a:sym typeface="+mn-ea"/>
              </a:rPr>
              <a:t>（</a:t>
            </a:r>
            <a:r>
              <a:rPr lang="en-US" altLang="zh-CN" sz="2800" b="1" smtClean="0">
                <a:solidFill>
                  <a:schemeClr val="tx1"/>
                </a:solidFill>
                <a:latin typeface="仿宋" panose="02010609060101010101" charset="-122"/>
                <a:ea typeface="仿宋" panose="02010609060101010101" charset="-122"/>
                <a:cs typeface="仿宋" panose="02010609060101010101" charset="-122"/>
                <a:sym typeface="+mn-ea"/>
              </a:rPr>
              <a:t>2</a:t>
            </a:r>
            <a:r>
              <a:rPr lang="zh-CN" altLang="en-US" sz="2800" b="1" smtClean="0">
                <a:solidFill>
                  <a:schemeClr val="tx1"/>
                </a:solidFill>
                <a:latin typeface="仿宋" panose="02010609060101010101" charset="-122"/>
                <a:ea typeface="仿宋" panose="02010609060101010101" charset="-122"/>
                <a:cs typeface="仿宋" panose="02010609060101010101" charset="-122"/>
                <a:sym typeface="+mn-ea"/>
              </a:rPr>
              <a:t>）“蕃汉分治”、因俗而治</a:t>
            </a:r>
            <a:endParaRPr lang="zh-CN" altLang="en-US" sz="2800" b="1" smtClean="0">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11" name="文本框 10"/>
          <p:cNvSpPr txBox="1"/>
          <p:nvPr/>
        </p:nvSpPr>
        <p:spPr>
          <a:xfrm>
            <a:off x="153670" y="3110230"/>
            <a:ext cx="11958955" cy="953135"/>
          </a:xfrm>
          <a:prstGeom prst="rect">
            <a:avLst/>
          </a:prstGeom>
          <a:noFill/>
        </p:spPr>
        <p:txBody>
          <a:bodyPr wrap="square" rtlCol="0" anchor="t">
            <a:spAutoFit/>
          </a:bodyPr>
          <a:p>
            <a:pPr algn="l" fontAlgn="auto">
              <a:lnSpc>
                <a:spcPct val="100000"/>
              </a:lnSpc>
            </a:pPr>
            <a:r>
              <a:rPr lang="en-US" altLang="zh-CN" sz="2800" b="1">
                <a:solidFill>
                  <a:schemeClr val="tx1"/>
                </a:solidFill>
                <a:latin typeface="仿宋" panose="02010609060101010101" charset="-122"/>
                <a:ea typeface="仿宋" panose="02010609060101010101" charset="-122"/>
                <a:cs typeface="仿宋" panose="02010609060101010101" charset="-122"/>
                <a:sym typeface="+mn-ea"/>
              </a:rPr>
              <a:t>2</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原因：</a:t>
            </a:r>
            <a:endParaRPr lang="zh-CN" altLang="en-US" sz="2800" b="1">
              <a:solidFill>
                <a:srgbClr val="C00000"/>
              </a:solidFill>
              <a:latin typeface="仿宋" panose="02010609060101010101" charset="-122"/>
              <a:ea typeface="仿宋" panose="02010609060101010101" charset="-122"/>
              <a:cs typeface="仿宋" panose="02010609060101010101" charset="-122"/>
              <a:sym typeface="+mn-ea"/>
            </a:endParaRPr>
          </a:p>
          <a:p>
            <a:pPr algn="l" fontAlgn="auto">
              <a:lnSpc>
                <a:spcPct val="100000"/>
              </a:lnSpc>
            </a:pPr>
            <a:r>
              <a:rPr lang="en-US" altLang="zh-CN" sz="2800" b="1" smtClean="0">
                <a:solidFill>
                  <a:schemeClr val="tx1"/>
                </a:solidFill>
                <a:latin typeface="仿宋" panose="02010609060101010101" charset="-122"/>
                <a:ea typeface="仿宋" panose="02010609060101010101" charset="-122"/>
                <a:cs typeface="仿宋" panose="02010609060101010101" charset="-122"/>
                <a:sym typeface="+mn-ea"/>
              </a:rPr>
              <a:t>  </a:t>
            </a:r>
            <a:r>
              <a:rPr lang="zh-CN" altLang="en-US" sz="2800" b="1" smtClean="0">
                <a:solidFill>
                  <a:schemeClr val="tx1"/>
                </a:solidFill>
                <a:latin typeface="仿宋" panose="02010609060101010101" charset="-122"/>
                <a:ea typeface="仿宋" panose="02010609060101010101" charset="-122"/>
                <a:cs typeface="仿宋" panose="02010609060101010101" charset="-122"/>
                <a:sym typeface="+mn-ea"/>
              </a:rPr>
              <a:t>辽夏等统治的北方地区和汉族的经济文化发展水平及生活方式存在差异</a:t>
            </a:r>
            <a:endParaRPr lang="zh-CN" altLang="en-US" sz="2800" b="1" smtClean="0">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12" name="文本框 11"/>
          <p:cNvSpPr txBox="1"/>
          <p:nvPr/>
        </p:nvSpPr>
        <p:spPr>
          <a:xfrm>
            <a:off x="153670" y="4286250"/>
            <a:ext cx="11250930" cy="1537970"/>
          </a:xfrm>
          <a:prstGeom prst="rect">
            <a:avLst/>
          </a:prstGeom>
          <a:noFill/>
        </p:spPr>
        <p:txBody>
          <a:bodyPr wrap="square" rtlCol="0" anchor="t">
            <a:spAutoFit/>
          </a:bodyPr>
          <a:p>
            <a:pPr algn="l" fontAlgn="auto">
              <a:lnSpc>
                <a:spcPts val="3760"/>
              </a:lnSpc>
            </a:pPr>
            <a:r>
              <a:rPr lang="en-US" altLang="zh-CN" sz="2800" b="1">
                <a:solidFill>
                  <a:schemeClr val="tx1"/>
                </a:solidFill>
                <a:latin typeface="仿宋" panose="02010609060101010101" charset="-122"/>
                <a:ea typeface="仿宋" panose="02010609060101010101" charset="-122"/>
                <a:cs typeface="仿宋" panose="02010609060101010101" charset="-122"/>
                <a:sym typeface="+mn-ea"/>
              </a:rPr>
              <a:t>3</a:t>
            </a:r>
            <a:r>
              <a:rPr lang="zh-CN" altLang="en-US" sz="2800" b="1">
                <a:solidFill>
                  <a:schemeClr val="tx1"/>
                </a:solidFill>
                <a:latin typeface="仿宋" panose="02010609060101010101" charset="-122"/>
                <a:ea typeface="仿宋" panose="02010609060101010101" charset="-122"/>
                <a:cs typeface="仿宋" panose="02010609060101010101" charset="-122"/>
                <a:sym typeface="+mn-ea"/>
              </a:rPr>
              <a:t>、</a:t>
            </a:r>
            <a:r>
              <a:rPr lang="zh-CN" altLang="en-US" sz="2800" b="1">
                <a:solidFill>
                  <a:srgbClr val="C00000"/>
                </a:solidFill>
                <a:latin typeface="仿宋" panose="02010609060101010101" charset="-122"/>
                <a:ea typeface="仿宋" panose="02010609060101010101" charset="-122"/>
                <a:cs typeface="仿宋" panose="02010609060101010101" charset="-122"/>
                <a:sym typeface="+mn-ea"/>
              </a:rPr>
              <a:t>认识：</a:t>
            </a:r>
            <a:endParaRPr lang="zh-CN" altLang="en-US" sz="2800" b="1">
              <a:solidFill>
                <a:schemeClr val="tx1"/>
              </a:solidFill>
              <a:latin typeface="仿宋" panose="02010609060101010101" charset="-122"/>
              <a:ea typeface="仿宋" panose="02010609060101010101" charset="-122"/>
              <a:cs typeface="仿宋" panose="02010609060101010101" charset="-122"/>
              <a:sym typeface="+mn-ea"/>
            </a:endParaRPr>
          </a:p>
          <a:p>
            <a:pPr algn="l" fontAlgn="auto">
              <a:lnSpc>
                <a:spcPts val="3760"/>
              </a:lnSpc>
            </a:pPr>
            <a:r>
              <a:rPr lang="en-US" altLang="zh-CN" sz="2800" b="1" smtClean="0">
                <a:solidFill>
                  <a:schemeClr val="tx1"/>
                </a:solidFill>
                <a:latin typeface="仿宋" panose="02010609060101010101" charset="-122"/>
                <a:ea typeface="仿宋" panose="02010609060101010101" charset="-122"/>
                <a:cs typeface="仿宋" panose="02010609060101010101" charset="-122"/>
                <a:sym typeface="+mn-ea"/>
              </a:rPr>
              <a:t>   </a:t>
            </a:r>
            <a:r>
              <a:rPr lang="zh-CN" altLang="en-US" sz="2800" b="1" smtClean="0">
                <a:solidFill>
                  <a:schemeClr val="tx1"/>
                </a:solidFill>
                <a:latin typeface="仿宋" panose="02010609060101010101" charset="-122"/>
                <a:ea typeface="仿宋" panose="02010609060101010101" charset="-122"/>
                <a:cs typeface="仿宋" panose="02010609060101010101" charset="-122"/>
                <a:sym typeface="+mn-ea"/>
              </a:rPr>
              <a:t>实际上是对先进封建文明的肯定，并促进少数民族的封建化，有利于民族交融。</a:t>
            </a:r>
            <a:endParaRPr lang="zh-CN" altLang="en-US" sz="2800" b="1" smtClean="0">
              <a:solidFill>
                <a:schemeClr val="tx1"/>
              </a:solidFill>
              <a:latin typeface="仿宋" panose="02010609060101010101" charset="-122"/>
              <a:ea typeface="仿宋" panose="02010609060101010101" charset="-122"/>
              <a:cs typeface="仿宋" panose="02010609060101010101"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down)">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diamond(in)">
                                      <p:cBhvr>
                                        <p:cTn id="18" dur="20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wipe(down)">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nodeType="click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 calcmode="lin" valueType="num">
                                      <p:cBhvr>
                                        <p:cTn id="28"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11">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 calcmode="lin" valueType="num">
                                      <p:cBhvr>
                                        <p:cTn id="34"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 calcmode="lin" valueType="num">
                                      <p:cBhvr>
                                        <p:cTn id="40"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41" dur="500" fill="hold"/>
                                        <p:tgtEl>
                                          <p:spTgt spid="12">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82.xml><?xml version="1.0" encoding="utf-8"?>
<p:tagLst xmlns:p="http://schemas.openxmlformats.org/presentationml/2006/main">
  <p:tag name="KSO_WM_SLIDE_BACKGROUND_TYPE" val="frame"/>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5.xml><?xml version="1.0" encoding="utf-8"?>
<p:tagLst xmlns:p="http://schemas.openxmlformats.org/presentationml/2006/main">
  <p:tag name="KSO_WM_SLIDE_BACKGROUND_TYPE" val="frame"/>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20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21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22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1.xml><?xml version="1.0" encoding="utf-8"?>
<p:tagLst xmlns:p="http://schemas.openxmlformats.org/presentationml/2006/main">
  <p:tag name="KSO_WM_SLIDE_BACKGROUND_TYPE" val="belt"/>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4.xml><?xml version="1.0" encoding="utf-8"?>
<p:tagLst xmlns:p="http://schemas.openxmlformats.org/presentationml/2006/main">
  <p:tag name="KSO_WM_SLIDE_BACKGROUND_TYPE" val="belt"/>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2.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594"/>
  <p:tag name="KSO_WM_TEMPLATE_THUMBS_INDEX" val="1、4、9、10、11、12、13、14、15、16、17、18"/>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372.xml><?xml version="1.0" encoding="utf-8"?>
<p:tagLst xmlns:p="http://schemas.openxmlformats.org/presentationml/2006/main">
  <p:tag name="KSO_WM_SLIDE_BACKGROUND_TYPE" val="frame"/>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5.xml><?xml version="1.0" encoding="utf-8"?>
<p:tagLst xmlns:p="http://schemas.openxmlformats.org/presentationml/2006/main">
  <p:tag name="KSO_WM_SLIDE_BACKGROUND_TYPE" val="frame"/>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39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40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41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1.xml><?xml version="1.0" encoding="utf-8"?>
<p:tagLst xmlns:p="http://schemas.openxmlformats.org/presentationml/2006/main">
  <p:tag name="KSO_WM_SLIDE_BACKGROUND_TYPE" val="belt"/>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4.xml><?xml version="1.0" encoding="utf-8"?>
<p:tagLst xmlns:p="http://schemas.openxmlformats.org/presentationml/2006/main">
  <p:tag name="KSO_WM_SLIDE_BACKGROUND_TYPE" val="belt"/>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2.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594"/>
  <p:tag name="KSO_WM_TEMPLATE_THUMBS_INDEX" val="1、4、9、10、11、12、13、14、15、16、17、18"/>
</p:tagLst>
</file>

<file path=ppt/tags/tag443.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44.xml><?xml version="1.0" encoding="utf-8"?>
<p:tagLst xmlns:p="http://schemas.openxmlformats.org/presentationml/2006/main">
  <p:tag name="KSO_WM_SLIDE_ID" val="custom20202594_7"/>
  <p:tag name="KSO_WM_SLIDE_TYPE" val="text"/>
  <p:tag name="KSO_WM_SLIDE_SUBTYPE" val="diag"/>
  <p:tag name="KSO_WM_SLIDE_ITEM_CNT" val="2"/>
  <p:tag name="KSO_WM_SLIDE_INDEX" val="7"/>
  <p:tag name="KSO_WM_SLIDE_SIZE" val="399.4*255.45"/>
  <p:tag name="KSO_WM_SLIDE_POSITION" val="280.325*175.25"/>
  <p:tag name="KSO_WM_TAG_VERSION" val="1.0"/>
  <p:tag name="KSO_WM_BEAUTIFY_FLAG" val="#wm#"/>
  <p:tag name="KSO_WM_TEMPLATE_CATEGORY" val="custom"/>
  <p:tag name="KSO_WM_TEMPLATE_INDEX" val="20202594"/>
  <p:tag name="KSO_WM_SLIDE_LAYOUT" val="a_l"/>
  <p:tag name="KSO_WM_SLIDE_LAYOUT_CNT" val="1_1"/>
  <p:tag name="KSO_WM_SLIDE_COLORSCHEME_VERSION" val="3.2"/>
  <p:tag name="KSO_WM_TEMPLATE_SUBCATEGORY" val="0"/>
  <p:tag name="KSO_WM_TEMPLATE_MASTER_TYPE" val="1"/>
  <p:tag name="KSO_WM_TEMPLATE_COLOR_TYPE" val="1"/>
  <p:tag name="KSO_WM_DIAGRAM_GROUP_CODE" val="l1-2"/>
  <p:tag name="KSO_WM_SLIDE_DIAGTYPE" val="l"/>
  <p:tag name="KSO_WM_SPECIAL_SOURCE" val="bdnull"/>
</p:tagLst>
</file>

<file path=ppt/tags/tag445.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46.xml><?xml version="1.0" encoding="utf-8"?>
<p:tagLst xmlns:p="http://schemas.openxmlformats.org/presentationml/2006/main">
  <p:tag name="KSO_WM_UNIT_TABLE_BEAUTIFY" val="{47ae4f71-57ed-4ebf-8723-42db52b67c05}"/>
  <p:tag name="TABLE_ENDDRAG_ORIGIN_RECT" val="959*364"/>
  <p:tag name="TABLE_ENDDRAG_RECT" val="0*122*959*364"/>
</p:tagLst>
</file>

<file path=ppt/tags/tag447.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48.xml><?xml version="1.0" encoding="utf-8"?>
<p:tagLst xmlns:p="http://schemas.openxmlformats.org/presentationml/2006/main">
  <p:tag name="KSO_WM_UNIT_PLACING_PICTURE_USER_VIEWPORT" val="{&quot;height&quot;:5229,&quot;width&quot;:6564}"/>
</p:tagLst>
</file>

<file path=ppt/tags/tag449.xml><?xml version="1.0" encoding="utf-8"?>
<p:tagLst xmlns:p="http://schemas.openxmlformats.org/presentationml/2006/main">
  <p:tag name="KSO_WM_UNIT_PLACING_PICTURE_USER_VIEWPORT" val="{&quot;height&quot;:5229,&quot;width&quot;:6966}"/>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51.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52.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536_1*i*1"/>
  <p:tag name="KSO_WM_TEMPLATE_CATEGORY" val="diagram"/>
  <p:tag name="KSO_WM_TEMPLATE_INDEX" val="20200536"/>
  <p:tag name="KSO_WM_UNIT_LAYERLEVEL" val="1"/>
  <p:tag name="KSO_WM_TAG_VERSION" val="1.0"/>
  <p:tag name="KSO_WM_BEAUTIFY_FLAG" val="#wm#"/>
  <p:tag name="KSO_WM_UNIT_COLOR_SCHEME_SHAPE_ID" val="30"/>
  <p:tag name="KSO_WM_UNIT_COLOR_SCHEME_PARENT_PAGE" val="0_1"/>
  <p:tag name="KSO_WM_UNIT_DECOLORIZATION" val="1"/>
  <p:tag name="KSO_WM_UNIT_ADJUSTLAYOUT_ID" val="30"/>
  <p:tag name="KSO_WM_DIAGRAM_GROUP_CODE" val="ζ1-1"/>
  <p:tag name="KSO_WM_UNIT_FILL_FORE_SCHEMECOLOR_INDEX" val="5"/>
  <p:tag name="KSO_WM_UNIT_FILL_TYPE" val="1"/>
  <p:tag name="KSO_WM_UNIT_USESOURCEFORMAT_APPLY"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536_1*i*3"/>
  <p:tag name="KSO_WM_TEMPLATE_CATEGORY" val="diagram"/>
  <p:tag name="KSO_WM_TEMPLATE_INDEX" val="20200536"/>
  <p:tag name="KSO_WM_UNIT_LAYERLEVEL" val="1"/>
  <p:tag name="KSO_WM_TAG_VERSION" val="1.0"/>
  <p:tag name="KSO_WM_BEAUTIFY_FLAG" val="#wm#"/>
  <p:tag name="KSO_WM_UNIT_COLOR_SCHEME_SHAPE_ID" val="34"/>
  <p:tag name="KSO_WM_UNIT_COLOR_SCHEME_PARENT_PAGE" val="0_1"/>
  <p:tag name="KSO_WM_UNIT_DECOLORIZATION" val="1"/>
  <p:tag name="KSO_WM_UNIT_ADJUSTLAYOUT_ID" val="34"/>
  <p:tag name="KSO_WM_DIAGRAM_GROUP_CODE" val="ζ1-1"/>
  <p:tag name="KSO_WM_UNIT_FILL_FORE_SCHEMECOLOR_INDEX" val="5"/>
  <p:tag name="KSO_WM_UNIT_FILL_TYPE" val="1"/>
  <p:tag name="KSO_WM_UNIT_USESOURCEFORMAT_APPLY"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0536_1*i*5"/>
  <p:tag name="KSO_WM_TEMPLATE_CATEGORY" val="diagram"/>
  <p:tag name="KSO_WM_TEMPLATE_INDEX" val="20200536"/>
  <p:tag name="KSO_WM_UNIT_LAYERLEVEL" val="1"/>
  <p:tag name="KSO_WM_TAG_VERSION" val="1.0"/>
  <p:tag name="KSO_WM_BEAUTIFY_FLAG" val="#wm#"/>
  <p:tag name="KSO_WM_UNIT_COLOR_SCHEME_SHAPE_ID" val="35"/>
  <p:tag name="KSO_WM_UNIT_COLOR_SCHEME_PARENT_PAGE" val="0_1"/>
  <p:tag name="KSO_WM_UNIT_DECOLORIZATION" val="1"/>
  <p:tag name="KSO_WM_UNIT_ADJUSTLAYOUT_ID" val="35"/>
  <p:tag name="KSO_WM_DIAGRAM_GROUP_CODE" val="ζ1-1"/>
  <p:tag name="KSO_WM_UNIT_FILL_FORE_SCHEMECOLOR_INDEX" val="5"/>
  <p:tag name="KSO_WM_UNIT_FILL_TYPE" val="1"/>
  <p:tag name="KSO_WM_UNIT_USESOURCEFORMAT_APPLY"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536_1*i*2"/>
  <p:tag name="KSO_WM_TEMPLATE_CATEGORY" val="diagram"/>
  <p:tag name="KSO_WM_TEMPLATE_INDEX" val="20200536"/>
  <p:tag name="KSO_WM_UNIT_LAYERLEVEL" val="1"/>
  <p:tag name="KSO_WM_TAG_VERSION" val="1.0"/>
  <p:tag name="KSO_WM_BEAUTIFY_FLAG" val="#wm#"/>
  <p:tag name="KSO_WM_UNIT_COLOR_SCHEME_SHAPE_ID" val="30"/>
  <p:tag name="KSO_WM_UNIT_COLOR_SCHEME_PARENT_PAGE" val="0_1"/>
  <p:tag name="KSO_WM_UNIT_DECOLORIZATION" val="1"/>
  <p:tag name="KSO_WM_UNIT_ADJUSTLAYOUT_ID" val="30"/>
  <p:tag name="KSO_WM_DIAGRAM_GROUP_CODE" val="ζ1-1"/>
  <p:tag name="KSO_WM_UNIT_FILL_FORE_SCHEMECOLOR_INDEX" val="5"/>
  <p:tag name="KSO_WM_UNIT_FILL_TYPE" val="1"/>
  <p:tag name="KSO_WM_UNIT_USESOURCEFORMAT_APPLY" val="1"/>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536_1*i*4"/>
  <p:tag name="KSO_WM_TEMPLATE_CATEGORY" val="diagram"/>
  <p:tag name="KSO_WM_TEMPLATE_INDEX" val="20200536"/>
  <p:tag name="KSO_WM_UNIT_LAYERLEVEL" val="1"/>
  <p:tag name="KSO_WM_TAG_VERSION" val="1.0"/>
  <p:tag name="KSO_WM_BEAUTIFY_FLAG" val="#wm#"/>
  <p:tag name="KSO_WM_UNIT_COLOR_SCHEME_SHAPE_ID" val="34"/>
  <p:tag name="KSO_WM_UNIT_COLOR_SCHEME_PARENT_PAGE" val="0_1"/>
  <p:tag name="KSO_WM_UNIT_DECOLORIZATION" val="1"/>
  <p:tag name="KSO_WM_UNIT_ADJUSTLAYOUT_ID" val="34"/>
  <p:tag name="KSO_WM_DIAGRAM_GROUP_CODE" val="ζ1-1"/>
  <p:tag name="KSO_WM_UNIT_FILL_FORE_SCHEMECOLOR_INDEX" val="5"/>
  <p:tag name="KSO_WM_UNIT_FILL_TYPE" val="1"/>
  <p:tag name="KSO_WM_UNIT_USESOURCEFORMAT_APPLY" val="1"/>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0536_1*i*6"/>
  <p:tag name="KSO_WM_TEMPLATE_CATEGORY" val="diagram"/>
  <p:tag name="KSO_WM_TEMPLATE_INDEX" val="20200536"/>
  <p:tag name="KSO_WM_UNIT_LAYERLEVEL" val="1"/>
  <p:tag name="KSO_WM_TAG_VERSION" val="1.0"/>
  <p:tag name="KSO_WM_BEAUTIFY_FLAG" val="#wm#"/>
  <p:tag name="KSO_WM_UNIT_COLOR_SCHEME_SHAPE_ID" val="35"/>
  <p:tag name="KSO_WM_UNIT_COLOR_SCHEME_PARENT_PAGE" val="0_1"/>
  <p:tag name="KSO_WM_UNIT_DECOLORIZATION" val="1"/>
  <p:tag name="KSO_WM_UNIT_ADJUSTLAYOUT_ID" val="35"/>
  <p:tag name="KSO_WM_DIAGRAM_GROUP_CODE" val="ζ1-1"/>
  <p:tag name="KSO_WM_UNIT_FILL_FORE_SCHEMECOLOR_INDEX" val="5"/>
  <p:tag name="KSO_WM_UNIT_FILL_TYPE" val="1"/>
  <p:tag name="KSO_WM_UNIT_USESOURCEFORMAT_APPLY" val="1"/>
</p:tagLst>
</file>

<file path=ppt/tags/tag459.xml><?xml version="1.0" encoding="utf-8"?>
<p:tagLst xmlns:p="http://schemas.openxmlformats.org/presentationml/2006/main">
  <p:tag name="KSO_WM_UNIT_ISCONTENTSTITLE" val="0"/>
  <p:tag name="KSO_WM_UNIT_PRESET_TEXT" val="单击此处添加标题内容"/>
  <p:tag name="KSO_WM_UNIT_NOCLEAR" val="0"/>
  <p:tag name="KSO_WM_UNIT_VALUE" val="12"/>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diagram20200536_1*a*1"/>
  <p:tag name="KSO_WM_TEMPLATE_CATEGORY" val="diagram"/>
  <p:tag name="KSO_WM_TEMPLATE_INDEX" val="20200536"/>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DIAGRAM_MODELTYPE" val="flashPicture"/>
  <p:tag name="KSO_WM_UNIT_VALUE" val="529*70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diagram20200536_1*ζ_h_d*1_2_1"/>
  <p:tag name="KSO_WM_TEMPLATE_CATEGORY" val="diagram"/>
  <p:tag name="KSO_WM_TEMPLATE_INDEX" val="20200536"/>
  <p:tag name="KSO_WM_UNIT_LAYERLEVEL" val="1_1_1"/>
  <p:tag name="KSO_WM_TAG_VERSION" val="1.0"/>
  <p:tag name="KSO_WM_BEAUTIFY_FLAG" val="#wm#"/>
  <p:tag name="KSO_WM_UNIT_FLASH_PICTURE_RATE" val="2"/>
  <p:tag name="PA" val="v5.2.5"/>
  <p:tag name="RESOURCELIBID_ANIM" val="557083"/>
  <p:tag name="KSO_WM_UNIT_USESOURCEFORMAT_APPLY" val="1"/>
</p:tagLst>
</file>

<file path=ppt/tags/tag461.xml><?xml version="1.0" encoding="utf-8"?>
<p:tagLst xmlns:p="http://schemas.openxmlformats.org/presentationml/2006/main">
  <p:tag name="KSO_WM_UNIT_DIAGRAM_MODELTYPE" val="flashPicture"/>
  <p:tag name="KSO_WM_UNIT_VALUE" val="529*70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diagram20200536_1*ζ_h_d*1_3_1"/>
  <p:tag name="KSO_WM_TEMPLATE_CATEGORY" val="diagram"/>
  <p:tag name="KSO_WM_TEMPLATE_INDEX" val="20200536"/>
  <p:tag name="KSO_WM_UNIT_LAYERLEVEL" val="1_1_1"/>
  <p:tag name="KSO_WM_TAG_VERSION" val="1.0"/>
  <p:tag name="KSO_WM_BEAUTIFY_FLAG" val="#wm#"/>
  <p:tag name="KSO_WM_UNIT_FLASH_PICTURE_RATE" val="2"/>
  <p:tag name="PA" val="v5.2.5"/>
  <p:tag name="RESOURCELIBID_ANIM" val="557083"/>
  <p:tag name="KSO_WM_UNIT_USESOURCEFORMAT_APPLY" val="1"/>
</p:tagLst>
</file>

<file path=ppt/tags/tag462.xml><?xml version="1.0" encoding="utf-8"?>
<p:tagLst xmlns:p="http://schemas.openxmlformats.org/presentationml/2006/main">
  <p:tag name="KSO_WM_UNIT_DIAGRAM_MODELTYPE" val="flashPicture"/>
  <p:tag name="KSO_WM_UNIT_VALUE" val="529*70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diagram20200536_1*ζ_h_d*1_4_1"/>
  <p:tag name="KSO_WM_TEMPLATE_CATEGORY" val="diagram"/>
  <p:tag name="KSO_WM_TEMPLATE_INDEX" val="20200536"/>
  <p:tag name="KSO_WM_UNIT_LAYERLEVEL" val="1_1_1"/>
  <p:tag name="KSO_WM_TAG_VERSION" val="1.0"/>
  <p:tag name="KSO_WM_BEAUTIFY_FLAG" val="#wm#"/>
  <p:tag name="KSO_WM_UNIT_FLASH_PICTURE_RATE" val="2"/>
  <p:tag name="PA" val="v5.2.5"/>
  <p:tag name="RESOURCELIBID_ANIM" val="557083"/>
  <p:tag name="KSO_WM_UNIT_USESOURCEFORMAT_APPLY" val="1"/>
</p:tagLst>
</file>

<file path=ppt/tags/tag463.xml><?xml version="1.0" encoding="utf-8"?>
<p:tagLst xmlns:p="http://schemas.openxmlformats.org/presentationml/2006/main">
  <p:tag name="KSO_WM_UNIT_DIAGRAM_MODELTYPE" val="flashPicture"/>
  <p:tag name="KSO_WM_UNIT_VALUE" val="529*705"/>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diagram20200536_1*ζ_h_d*1_5_1"/>
  <p:tag name="KSO_WM_TEMPLATE_CATEGORY" val="diagram"/>
  <p:tag name="KSO_WM_TEMPLATE_INDEX" val="20200536"/>
  <p:tag name="KSO_WM_UNIT_LAYERLEVEL" val="1_1_1"/>
  <p:tag name="KSO_WM_TAG_VERSION" val="1.0"/>
  <p:tag name="KSO_WM_BEAUTIFY_FLAG" val="#wm#"/>
  <p:tag name="KSO_WM_UNIT_FLASH_PICTURE_RATE" val="2"/>
  <p:tag name="PA" val="v5.2.5"/>
  <p:tag name="RESOURCELIBID_ANIM" val="557083"/>
  <p:tag name="KSO_WM_UNIT_USESOURCEFORMAT_APPLY" val="1"/>
</p:tagLst>
</file>

<file path=ppt/tags/tag464.xml><?xml version="1.0" encoding="utf-8"?>
<p:tagLst xmlns:p="http://schemas.openxmlformats.org/presentationml/2006/main">
  <p:tag name="KSO_WM_UNIT_DIAGRAM_MODELTYPE" val="flashPicture"/>
  <p:tag name="KSO_WM_UNIT_VALUE" val="529*705"/>
  <p:tag name="KSO_WM_UNIT_HIGHLIGHT" val="0"/>
  <p:tag name="KSO_WM_UNIT_COMPATIBLE" val="0"/>
  <p:tag name="KSO_WM_UNIT_DIAGRAM_ISNUMVISUAL" val="0"/>
  <p:tag name="KSO_WM_UNIT_DIAGRAM_ISREFERUNIT" val="0"/>
  <p:tag name="KSO_WM_DIAGRAM_GROUP_CODE" val="ζ1-1"/>
  <p:tag name="KSO_WM_UNIT_TYPE" val="ζ_h_d"/>
  <p:tag name="KSO_WM_UNIT_INDEX" val="1_6_1"/>
  <p:tag name="KSO_WM_UNIT_ID" val="diagram20200536_1*ζ_h_d*1_6_1"/>
  <p:tag name="KSO_WM_TEMPLATE_CATEGORY" val="diagram"/>
  <p:tag name="KSO_WM_TEMPLATE_INDEX" val="20200536"/>
  <p:tag name="KSO_WM_UNIT_LAYERLEVEL" val="1_1_1"/>
  <p:tag name="KSO_WM_TAG_VERSION" val="1.0"/>
  <p:tag name="KSO_WM_BEAUTIFY_FLAG" val="#wm#"/>
  <p:tag name="KSO_WM_UNIT_FLASH_PICTURE_RATE" val="2"/>
  <p:tag name="PA" val="v5.2.5"/>
  <p:tag name="RESOURCELIBID_ANIM" val="557083"/>
  <p:tag name="KSO_WM_UNIT_USESOURCEFORMAT_APPLY" val="1"/>
</p:tagLst>
</file>

<file path=ppt/tags/tag465.xml><?xml version="1.0" encoding="utf-8"?>
<p:tagLst xmlns:p="http://schemas.openxmlformats.org/presentationml/2006/main">
  <p:tag name="KSO_WM_SLIDE_ID" val="diagram20200536_1"/>
  <p:tag name="KSO_WM_TEMPLATE_SUBCATEGORY" val="10"/>
  <p:tag name="KSO_WM_SLIDE_TYPE" val="text"/>
  <p:tag name="KSO_WM_SLIDE_SUBTYPE" val="picTxt"/>
  <p:tag name="KSO_WM_SLIDE_ITEM_CNT" val="7"/>
  <p:tag name="KSO_WM_SLIDE_INDEX" val="1"/>
  <p:tag name="KSO_WM_SLIDE_SIZE" val="912.45*383.3"/>
  <p:tag name="KSO_WM_SLIDE_POSITION" val="23.35*210.95"/>
  <p:tag name="KSO_WM_DIAGRAM_GROUP_CODE" val="ζ1-1"/>
  <p:tag name="KSO_WM_SLIDE_DIAGTYPE" val="ζ"/>
  <p:tag name="KSO_WM_TAG_VERSION" val="1.0"/>
  <p:tag name="KSO_WM_BEAUTIFY_FLAG" val="#wm#"/>
  <p:tag name="KSO_WM_TEMPLATE_CATEGORY" val="diagram"/>
  <p:tag name="KSO_WM_TEMPLATE_INDEX" val="20200536"/>
  <p:tag name="KSO_WM_SLIDE_LAYOUT" val="a_ζ"/>
  <p:tag name="KSO_WM_SLIDE_LAYOUT_CNT" val="1_1"/>
  <p:tag name="KSO_WM_SPECIAL_SOURCE" val="bdnull"/>
</p:tagLst>
</file>

<file path=ppt/tags/tag466.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67.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68.xml><?xml version="1.0" encoding="utf-8"?>
<p:tagLst xmlns:p="http://schemas.openxmlformats.org/presentationml/2006/main">
  <p:tag name="KSO_WM_UNIT_PLACING_PICTURE_USER_VIEWPORT" val="{&quot;height&quot;:6059,&quot;width&quot;:8214}"/>
</p:tagLst>
</file>

<file path=ppt/tags/tag469.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71.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72.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73.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74.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75.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76.xml><?xml version="1.0" encoding="utf-8"?>
<p:tagLst xmlns:p="http://schemas.openxmlformats.org/presentationml/2006/main">
  <p:tag name="KSO_WM_UNIT_TABLE_BEAUTIFY" val="smartTable{e4dc8790-ec16-47b5-9b93-604847af8a06}"/>
  <p:tag name="TABLE_ENDDRAG_ORIGIN_RECT" val="898*272"/>
  <p:tag name="TABLE_ENDDRAG_RECT" val="28*158*898*272"/>
</p:tagLst>
</file>

<file path=ppt/tags/tag477.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78.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79.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481.xml><?xml version="1.0" encoding="utf-8"?>
<p:tagLst xmlns:p="http://schemas.openxmlformats.org/presentationml/2006/main">
  <p:tag name="KSO_WM_SPECIAL_SOURCE" val="bdnull"/>
</p:tagLst>
</file>

<file path=ppt/tags/tag482.xml><?xml version="1.0" encoding="utf-8"?>
<p:tagLst xmlns:p="http://schemas.openxmlformats.org/presentationml/2006/main">
  <p:tag name="KSO_DOCER_TEMPLATE_OPEN_ONCE_MARK"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3">
      <a:dk1>
        <a:sysClr val="windowText" lastClr="000000"/>
      </a:dk1>
      <a:lt1>
        <a:sysClr val="window" lastClr="FFFFFF"/>
      </a:lt1>
      <a:dk2>
        <a:srgbClr val="E0E3E8"/>
      </a:dk2>
      <a:lt2>
        <a:srgbClr val="FFFFFF"/>
      </a:lt2>
      <a:accent1>
        <a:srgbClr val="89929B"/>
      </a:accent1>
      <a:accent2>
        <a:srgbClr val="7E8690"/>
      </a:accent2>
      <a:accent3>
        <a:srgbClr val="737A84"/>
      </a:accent3>
      <a:accent4>
        <a:srgbClr val="676F79"/>
      </a:accent4>
      <a:accent5>
        <a:srgbClr val="5C636D"/>
      </a:accent5>
      <a:accent6>
        <a:srgbClr val="515762"/>
      </a:accent6>
      <a:hlink>
        <a:srgbClr val="658BD5"/>
      </a:hlink>
      <a:folHlink>
        <a:srgbClr val="A16AA5"/>
      </a:folHlink>
    </a:clrScheme>
    <a:fontScheme name="中国风">
      <a:majorFont>
        <a:latin typeface="Arial"/>
        <a:ea typeface="隶书"/>
        <a:cs typeface=""/>
      </a:majorFont>
      <a:minorFont>
        <a:latin typeface="Arial"/>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03">
      <a:dk1>
        <a:sysClr val="windowText" lastClr="000000"/>
      </a:dk1>
      <a:lt1>
        <a:sysClr val="window" lastClr="FFFFFF"/>
      </a:lt1>
      <a:dk2>
        <a:srgbClr val="E0E3E8"/>
      </a:dk2>
      <a:lt2>
        <a:srgbClr val="FFFFFF"/>
      </a:lt2>
      <a:accent1>
        <a:srgbClr val="89929B"/>
      </a:accent1>
      <a:accent2>
        <a:srgbClr val="7E8690"/>
      </a:accent2>
      <a:accent3>
        <a:srgbClr val="737A84"/>
      </a:accent3>
      <a:accent4>
        <a:srgbClr val="676F79"/>
      </a:accent4>
      <a:accent5>
        <a:srgbClr val="5C636D"/>
      </a:accent5>
      <a:accent6>
        <a:srgbClr val="515762"/>
      </a:accent6>
      <a:hlink>
        <a:srgbClr val="658BD5"/>
      </a:hlink>
      <a:folHlink>
        <a:srgbClr val="A16AA5"/>
      </a:folHlink>
    </a:clrScheme>
    <a:fontScheme name="中国风">
      <a:majorFont>
        <a:latin typeface="Arial"/>
        <a:ea typeface="隶书"/>
        <a:cs typeface=""/>
      </a:majorFont>
      <a:minorFont>
        <a:latin typeface="Arial"/>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2766</Words>
  <Application>WPS 演示</Application>
  <PresentationFormat>宽屏</PresentationFormat>
  <Paragraphs>410</Paragraphs>
  <Slides>22</Slides>
  <Notes>4</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22</vt:i4>
      </vt:variant>
    </vt:vector>
  </HeadingPairs>
  <TitlesOfParts>
    <vt:vector size="37" baseType="lpstr">
      <vt:lpstr>Arial</vt:lpstr>
      <vt:lpstr>宋体</vt:lpstr>
      <vt:lpstr>Wingdings</vt:lpstr>
      <vt:lpstr>微软雅黑</vt:lpstr>
      <vt:lpstr>Wingdings</vt:lpstr>
      <vt:lpstr>隶书</vt:lpstr>
      <vt:lpstr>汉仪尚巍手书W</vt:lpstr>
      <vt:lpstr>华文中宋</vt:lpstr>
      <vt:lpstr>楷体</vt:lpstr>
      <vt:lpstr>仿宋</vt:lpstr>
      <vt:lpstr>Arial Unicode MS</vt:lpstr>
      <vt:lpstr>Calibri</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小宇</cp:lastModifiedBy>
  <cp:revision>12</cp:revision>
  <dcterms:created xsi:type="dcterms:W3CDTF">2021-11-05T07:04:00Z</dcterms:created>
  <dcterms:modified xsi:type="dcterms:W3CDTF">2021-11-08T01:34:18Z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4346C646BC9E4834855D295D682FCA6F</vt:lpwstr>
  </property>
</Properties>
</file>